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4.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9" r:id="rId2"/>
    <p:sldMasterId id="2147483746" r:id="rId3"/>
    <p:sldMasterId id="2147483793" r:id="rId4"/>
    <p:sldMasterId id="2147483844" r:id="rId5"/>
  </p:sldMasterIdLst>
  <p:notesMasterIdLst>
    <p:notesMasterId r:id="rId31"/>
  </p:notesMasterIdLst>
  <p:sldIdLst>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IKLjBKgRpcdPqqWdA2mfgeJEA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52991-749B-4ACD-816C-11B1FBD780B8}" v="246" dt="2025-06-10T16:45:43.136"/>
  </p1510:revLst>
</p1510:revInfo>
</file>

<file path=ppt/tableStyles.xml><?xml version="1.0" encoding="utf-8"?>
<a:tblStyleLst xmlns:a="http://schemas.openxmlformats.org/drawingml/2006/main" def="{7D7326AF-80E6-47AC-B38B-A7C35291A1CE}">
  <a:tblStyle styleId="{7D7326AF-80E6-47AC-B38B-A7C35291A1C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3"/>
          </a:solidFill>
        </a:fill>
      </a:tcStyle>
    </a:wholeTbl>
    <a:band1H>
      <a:tcTxStyle b="off" i="off"/>
      <a:tcStyle>
        <a:tcBdr/>
        <a:fill>
          <a:solidFill>
            <a:srgbClr val="CAD3E6"/>
          </a:solidFill>
        </a:fill>
      </a:tcStyle>
    </a:band1H>
    <a:band2H>
      <a:tcTxStyle b="off" i="off"/>
      <a:tcStyle>
        <a:tcBdr/>
      </a:tcStyle>
    </a:band2H>
    <a:band1V>
      <a:tcTxStyle b="off" i="off"/>
      <a:tcStyle>
        <a:tcBdr/>
        <a:fill>
          <a:solidFill>
            <a:srgbClr val="CAD3E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89" autoAdjust="0"/>
  </p:normalViewPr>
  <p:slideViewPr>
    <p:cSldViewPr snapToGrid="0">
      <p:cViewPr varScale="1">
        <p:scale>
          <a:sx n="65" d="100"/>
          <a:sy n="65" d="100"/>
        </p:scale>
        <p:origin x="133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rive.google.com/file/d/1JSBtDWWJ-kFk9ZiUmazuTq96C1PA0oab/view?usp=shar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document/d/1AH6kdXtmRghio2QP-nrkmMm-cGvSVyBM/edit?usp=sharing&amp;ouid=107673185801282261318&amp;rtpof=true&amp;sd=tru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rive.google.com/file/d/1JSBtDWWJ-kFk9ZiUmazuTq96C1PA0oab/view?usp=sharing" TargetMode="External"/><Relationship Id="rId5" Type="http://schemas.openxmlformats.org/officeDocument/2006/relationships/hyperlink" Target="https://drive.google.com/file/d/1lFkESvIJYS3_ju0wjbYXdg952BoyoYky/view?usp=sharing" TargetMode="External"/><Relationship Id="rId4" Type="http://schemas.openxmlformats.org/officeDocument/2006/relationships/hyperlink" Target="https://drive.google.com/file/d/1qKfrOhDu9gNpLMpBPAVpaIUHVuVsHL3M/view?usp=sharin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ea.co1.qualtrics.com/jfe/form/SV_bPGKD7iowqkf4o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ea.co1.qualtrics.com/jfe/form/SV_bPGKD7iowqkf4o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file/d/1qKfrOhDu9gNpLMpBPAVpaIUHVuVsHL3M/view?usp=shar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rive.google.com/file/d/1lFkESvIJYS3_ju0wjbYXdg952BoyoYky/view?usp=shar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338e7fb5d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7" name="Google Shape;2737;g338e7fb5d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:01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a:t>
            </a:r>
            <a:r>
              <a:rPr lang="en-US" b="1"/>
              <a:t>Welcome to today’s session: Coach Connecting Lesson Internalization and Student Work Analysis! Our focus is looking at student work within the context of Lesson Internalization.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Clr>
                <a:schemeClr val="dk1"/>
              </a:buClr>
              <a:buSzPts val="1400"/>
              <a:buFont typeface="Arial"/>
              <a:buNone/>
            </a:pPr>
            <a:endParaRPr b="1" i="1"/>
          </a:p>
        </p:txBody>
      </p:sp>
      <p:sp>
        <p:nvSpPr>
          <p:cNvPr id="2738" name="Google Shape;2738;g338e7fb5d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2"/>
        <p:cNvGrpSpPr/>
        <p:nvPr/>
      </p:nvGrpSpPr>
      <p:grpSpPr>
        <a:xfrm>
          <a:off x="0" y="0"/>
          <a:ext cx="0" cy="0"/>
          <a:chOff x="0" y="0"/>
          <a:chExt cx="0" cy="0"/>
        </a:xfrm>
      </p:grpSpPr>
      <p:sp>
        <p:nvSpPr>
          <p:cNvPr id="2833" name="Google Shape;2833;g35ec4a82f64_0_2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4" name="Google Shape;2834;g35ec4a82f64_0_2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:14-:16</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Say: </a:t>
            </a:r>
            <a:r>
              <a:rPr lang="en-US" b="1"/>
              <a:t>We don’t want to remediate every skill gap students have from previous grades before moving on. You can leverage data in lessons to help identify which skills your students will need to access upcoming lessons and provide strategic interventions using instructional resources. ​</a:t>
            </a:r>
            <a:endParaRPr b="1"/>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en-US" b="1"/>
              <a:t>This can be a whole class activity at the beginning of a lesson – such as utilizing a different a DEVELOP or Getting Started activity to provide students with additional needed practice and prepare students for the upcoming lesson concepts. It could be a short review in the middle for a whole class activity – such as incorporating foundational knowledge into the new concept to ensure students are exposed to previous skills and to see the connection with the new concept/skill. Or it can be dedicated intervention time with a small group where the teacher is providing intentional practice in foundational skills that align to the current concept being taught. ​</a:t>
            </a:r>
            <a:endParaRPr b="1"/>
          </a:p>
          <a:p>
            <a:pPr marL="0" lvl="0" indent="0" algn="l" rtl="0">
              <a:lnSpc>
                <a:spcPct val="100000"/>
              </a:lnSpc>
              <a:spcBef>
                <a:spcPts val="0"/>
              </a:spcBef>
              <a:spcAft>
                <a:spcPts val="0"/>
              </a:spcAft>
              <a:buClr>
                <a:schemeClr val="dk1"/>
              </a:buClr>
              <a:buSzPts val="1100"/>
              <a:buFont typeface="Arial"/>
              <a:buNone/>
            </a:pPr>
            <a:r>
              <a:rPr lang="en-US" b="1">
                <a:solidFill>
                  <a:srgbClr val="444444"/>
                </a:solidFill>
                <a:highlight>
                  <a:srgbClr val="F3F2F1"/>
                </a:highlight>
              </a:rPr>
              <a:t>​</a:t>
            </a:r>
            <a:endParaRPr b="1">
              <a:solidFill>
                <a:srgbClr val="444444"/>
              </a:solidFill>
              <a:highlight>
                <a:srgbClr val="F3F2F1"/>
              </a:highlight>
            </a:endParaRPr>
          </a:p>
          <a:p>
            <a:pPr marL="0" lvl="0" indent="0" algn="l" rtl="0">
              <a:lnSpc>
                <a:spcPct val="100000"/>
              </a:lnSpc>
              <a:spcBef>
                <a:spcPts val="0"/>
              </a:spcBef>
              <a:spcAft>
                <a:spcPts val="0"/>
              </a:spcAft>
              <a:buSzPts val="1400"/>
              <a:buNone/>
            </a:pPr>
            <a:endParaRPr/>
          </a:p>
        </p:txBody>
      </p:sp>
      <p:sp>
        <p:nvSpPr>
          <p:cNvPr id="2835" name="Google Shape;2835;g35ec4a82f64_0_22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9"/>
        <p:cNvGrpSpPr/>
        <p:nvPr/>
      </p:nvGrpSpPr>
      <p:grpSpPr>
        <a:xfrm>
          <a:off x="0" y="0"/>
          <a:ext cx="0" cy="0"/>
          <a:chOff x="0" y="0"/>
          <a:chExt cx="0" cy="0"/>
        </a:xfrm>
      </p:grpSpPr>
      <p:sp>
        <p:nvSpPr>
          <p:cNvPr id="2840" name="Google Shape;2840;g35ec4a82f64_0_2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1" name="Google Shape;2841;g35ec4a82f64_0_2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:16-:17</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a:t>
            </a:r>
            <a:r>
              <a:rPr lang="en-US" b="1"/>
              <a:t>–  In order to do this effectively though, it's important for you to internalize what product-specific resources are available to craft those interventions. These will help you determine the method, the resource, and the pacing of these Just-in-Time Supports. Let’s review what resources are available in Bluebonnet Learning Secondary Math to support Just-in-Time learning. </a:t>
            </a:r>
            <a:r>
              <a:rPr lang="en-US" i="1"/>
              <a:t>Have a participant read the bullet points. </a:t>
            </a:r>
            <a:r>
              <a:rPr lang="en-US" b="1"/>
              <a:t>All of these supports can assist teachers in lesson adjustments based on student data. </a:t>
            </a:r>
            <a:endParaRPr b="1"/>
          </a:p>
        </p:txBody>
      </p:sp>
      <p:sp>
        <p:nvSpPr>
          <p:cNvPr id="2842" name="Google Shape;2842;g35ec4a82f64_0_2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Google Shape;2848;g35ec4a82f64_0_3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9" name="Google Shape;2849;g35ec4a82f64_0_34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r>
              <a:rPr lang="en-US"/>
              <a:t>:17-:19</a:t>
            </a:r>
            <a:endParaRPr/>
          </a:p>
          <a:p>
            <a:pPr marL="0" lvl="0" indent="0" algn="l" rtl="0">
              <a:lnSpc>
                <a:spcPct val="100000"/>
              </a:lnSpc>
              <a:spcBef>
                <a:spcPts val="0"/>
              </a:spcBef>
              <a:spcAft>
                <a:spcPts val="0"/>
              </a:spcAft>
              <a:buClr>
                <a:schemeClr val="dk1"/>
              </a:buClr>
              <a:buSzPts val="2000"/>
              <a:buFont typeface="Arial"/>
              <a:buNone/>
            </a:pPr>
            <a:endParaRPr/>
          </a:p>
          <a:p>
            <a:pPr marL="0" lvl="0" indent="0" algn="l" rtl="0">
              <a:lnSpc>
                <a:spcPct val="100000"/>
              </a:lnSpc>
              <a:spcBef>
                <a:spcPts val="0"/>
              </a:spcBef>
              <a:spcAft>
                <a:spcPts val="0"/>
              </a:spcAft>
              <a:buClr>
                <a:schemeClr val="dk1"/>
              </a:buClr>
              <a:buSzPts val="2000"/>
              <a:buFont typeface="Arial"/>
              <a:buNone/>
            </a:pPr>
            <a:r>
              <a:rPr lang="en-US"/>
              <a:t>Say:</a:t>
            </a:r>
            <a:r>
              <a:rPr lang="en-US" b="1"/>
              <a:t> An essential goal of analyzing student work is using the action steps (as determined in Step 5 of the SWAP) to make meaningful adjustments to upcoming lessons. This connects directly to the work done in Step 3 of the Lesson Internalization Protocol: “Prepare to teach each activity with an activity deep dive”. Let’s look at the guidelines for a successful, data-driven lesson adjustment. In the next section, you will engage with two different scenarios to practice determining the efficacy of teachers’ lesson adjustments.</a:t>
            </a:r>
            <a:endParaRPr b="1"/>
          </a:p>
          <a:p>
            <a:pPr marL="0" lvl="0" indent="0" algn="l" rtl="0">
              <a:lnSpc>
                <a:spcPct val="100000"/>
              </a:lnSpc>
              <a:spcBef>
                <a:spcPts val="0"/>
              </a:spcBef>
              <a:spcAft>
                <a:spcPts val="0"/>
              </a:spcAft>
              <a:buClr>
                <a:schemeClr val="dk1"/>
              </a:buClr>
              <a:buSzPts val="2000"/>
              <a:buFont typeface="Arial"/>
              <a:buNone/>
            </a:pPr>
            <a:endParaRPr b="1"/>
          </a:p>
          <a:p>
            <a:pPr marL="0" lvl="0" indent="0" algn="l" rtl="0">
              <a:lnSpc>
                <a:spcPct val="100000"/>
              </a:lnSpc>
              <a:spcBef>
                <a:spcPts val="0"/>
              </a:spcBef>
              <a:spcAft>
                <a:spcPts val="0"/>
              </a:spcAft>
              <a:buClr>
                <a:schemeClr val="dk1"/>
              </a:buClr>
              <a:buSzPts val="2000"/>
              <a:buFont typeface="Arial"/>
              <a:buNone/>
            </a:pPr>
            <a:r>
              <a:rPr lang="en-US" b="1"/>
              <a:t>On the slide, you’ll find the four guidelines for effective lesson adjustments and guidance around each one. If all four of these are present in your lesson adjustment, then you can feel confident in both its efficacy and ability to accelerate learning for all students. You will continue to come back to these criteria as you review the scenarios in the next section.</a:t>
            </a:r>
            <a:endParaRPr b="1"/>
          </a:p>
          <a:p>
            <a:pPr marL="0" lvl="0" indent="0" algn="l" rtl="0">
              <a:lnSpc>
                <a:spcPct val="100000"/>
              </a:lnSpc>
              <a:spcBef>
                <a:spcPts val="0"/>
              </a:spcBef>
              <a:spcAft>
                <a:spcPts val="0"/>
              </a:spcAft>
              <a:buClr>
                <a:schemeClr val="dk1"/>
              </a:buClr>
              <a:buSzPts val="2000"/>
              <a:buFont typeface="Arial"/>
              <a:buNone/>
            </a:pPr>
            <a:endParaRPr i="1"/>
          </a:p>
          <a:p>
            <a:pPr marL="0" lvl="0" indent="0" algn="l" rtl="0">
              <a:lnSpc>
                <a:spcPct val="100000"/>
              </a:lnSpc>
              <a:spcBef>
                <a:spcPts val="0"/>
              </a:spcBef>
              <a:spcAft>
                <a:spcPts val="0"/>
              </a:spcAft>
              <a:buClr>
                <a:schemeClr val="dk1"/>
              </a:buClr>
              <a:buSzPts val="2000"/>
              <a:buFont typeface="Arial"/>
              <a:buNone/>
            </a:pPr>
            <a:r>
              <a:rPr lang="en-US" i="1"/>
              <a:t>Note: ask a volunteer to read each guideline with the additional guidance. </a:t>
            </a:r>
            <a:endParaRPr b="1"/>
          </a:p>
        </p:txBody>
      </p:sp>
      <p:sp>
        <p:nvSpPr>
          <p:cNvPr id="2850" name="Google Shape;2850;g35ec4a82f64_0_3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g35ec4a82f64_0_2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0" name="Google Shape;2860;g35ec4a82f64_0_23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16038"/>
              </a:buClr>
              <a:buSzPts val="1700"/>
              <a:buFont typeface="Noto Sans Symbols"/>
              <a:buNone/>
            </a:pPr>
            <a:r>
              <a:rPr lang="en-US"/>
              <a:t>:19-:20</a:t>
            </a:r>
            <a:endParaRPr/>
          </a:p>
          <a:p>
            <a:pPr marL="0" lvl="0" indent="0" algn="l" rtl="0">
              <a:lnSpc>
                <a:spcPct val="100000"/>
              </a:lnSpc>
              <a:spcBef>
                <a:spcPts val="0"/>
              </a:spcBef>
              <a:spcAft>
                <a:spcPts val="0"/>
              </a:spcAft>
              <a:buClr>
                <a:srgbClr val="F16038"/>
              </a:buClr>
              <a:buSzPts val="1700"/>
              <a:buFont typeface="Noto Sans Symbols"/>
              <a:buNone/>
            </a:pPr>
            <a:br>
              <a:rPr lang="en-US"/>
            </a:br>
            <a:r>
              <a:rPr lang="en-US"/>
              <a:t>Say: </a:t>
            </a:r>
            <a:r>
              <a:rPr lang="en-US" b="1"/>
              <a:t>Before diving into the scenarios, we want to remember that</a:t>
            </a:r>
            <a:r>
              <a:rPr lang="en-US"/>
              <a:t> </a:t>
            </a:r>
            <a:r>
              <a:rPr lang="en-US" b="1"/>
              <a:t>having an asset-based approach is an essential part of successful student work analysis. By focusing on what students can do and using that as your guide towards what they cannot do yet, teachers open themselves and their students up to lesson adjustments that come from a place of support and acceleration, as opposed to remediation. Let’s look at what an asset-based approach is vs what is is not. Having an Asset Based approach is Looking first and foremost at what students CAN do, celebrating the skills that students have already mastered, seeing what students cannot do YET as an opportunity for growth, honoring the diversity of learners in your classroom and finding ways to build upon the positive trends you are seeing in student data. Not having an asset based approach is Immediately looking for the gaps in students’ skill sets. Expressing frustration towards students who have not yet mastered certain skills and seeing what students cannot do YET as a sign of failing on their part or yours.</a:t>
            </a:r>
            <a:endParaRPr b="1"/>
          </a:p>
          <a:p>
            <a:pPr marL="0" lvl="0" indent="0" algn="l" rtl="0">
              <a:lnSpc>
                <a:spcPct val="100000"/>
              </a:lnSpc>
              <a:spcBef>
                <a:spcPts val="0"/>
              </a:spcBef>
              <a:spcAft>
                <a:spcPts val="0"/>
              </a:spcAft>
              <a:buClr>
                <a:srgbClr val="F16038"/>
              </a:buClr>
              <a:buSzPts val="1700"/>
              <a:buFont typeface="Noto Sans Symbols"/>
              <a:buNone/>
            </a:pP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Note: </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A different participant can read each bullet point or the same participant can read all of them</a:t>
            </a:r>
            <a:r>
              <a:rPr lang="en-US" i="1"/>
              <a:t> for each side of the slide. </a:t>
            </a:r>
            <a:endParaRPr i="1"/>
          </a:p>
        </p:txBody>
      </p:sp>
      <p:sp>
        <p:nvSpPr>
          <p:cNvPr id="2861" name="Google Shape;2861;g35ec4a82f64_0_23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2"/>
        <p:cNvGrpSpPr/>
        <p:nvPr/>
      </p:nvGrpSpPr>
      <p:grpSpPr>
        <a:xfrm>
          <a:off x="0" y="0"/>
          <a:ext cx="0" cy="0"/>
          <a:chOff x="0" y="0"/>
          <a:chExt cx="0" cy="0"/>
        </a:xfrm>
      </p:grpSpPr>
      <p:sp>
        <p:nvSpPr>
          <p:cNvPr id="2883" name="Google Shape;2883;g35ec4a82f64_0_46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4" name="Google Shape;2884;g35ec4a82f64_0_4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:20</a:t>
            </a:r>
            <a:endParaRPr/>
          </a:p>
          <a:p>
            <a:pPr marL="0" lvl="0" indent="0" algn="l" rtl="0">
              <a:spcBef>
                <a:spcPts val="0"/>
              </a:spcBef>
              <a:spcAft>
                <a:spcPts val="0"/>
              </a:spcAft>
              <a:buClr>
                <a:schemeClr val="dk1"/>
              </a:buClr>
              <a:buSzPts val="1400"/>
              <a:buFont typeface="Arial"/>
              <a:buNone/>
            </a:pPr>
            <a:r>
              <a:rPr lang="en-US"/>
              <a:t>20 min mark</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Say:</a:t>
            </a:r>
            <a:r>
              <a:rPr lang="en-US" b="1"/>
              <a:t> You have now spent time with both the Lesson Internalization Protocol and the SWAP. In this section, you will anchor yourself in an upcoming Bluebonnet Learning K-5 Math lesson and then review several scenarios of teachers adjusting upcoming lessons based on their data analysis. You will learn about the Lesson Adjustment Guidelines for effective lesson adjustment and consider the efficacy of the adjustments in each scenario.</a:t>
            </a:r>
            <a:endParaRPr/>
          </a:p>
        </p:txBody>
      </p:sp>
      <p:sp>
        <p:nvSpPr>
          <p:cNvPr id="2885" name="Google Shape;2885;g35ec4a82f64_0_4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g35ec044ef4a_0_4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4" name="Google Shape;2894;g35ec044ef4a_0_4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:20-:30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a:t>
            </a:r>
            <a:r>
              <a:rPr lang="en-US">
                <a:solidFill>
                  <a:schemeClr val="dk2"/>
                </a:solidFill>
              </a:rPr>
              <a:t> </a:t>
            </a:r>
            <a:r>
              <a:rPr lang="en-US" b="1"/>
              <a:t>To support your practice in determining the efficacy of lesson adjustments, you will first anchor yourself in a sample lesson from Bluebonnet Learning Secondary Math. </a:t>
            </a:r>
            <a:r>
              <a:rPr lang="en-US" b="1">
                <a:solidFill>
                  <a:schemeClr val="dk2"/>
                </a:solidFill>
              </a:rPr>
              <a:t> </a:t>
            </a:r>
            <a:r>
              <a:rPr lang="en-US" b="1"/>
              <a:t>As you read, reflect on the following questions in your Guided Notes. What should students know and be able to do by the end of the lesson? What are the most critical aspects of the lesson that will lead all students to achieve proficiency of its objectives? </a:t>
            </a:r>
            <a:r>
              <a:rPr lang="en-US" i="1"/>
              <a:t>Give participants 5 min to work and 2 min to share</a:t>
            </a:r>
            <a:endParaRPr b="1">
              <a:solidFill>
                <a:schemeClr val="dk2"/>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2"/>
              </a:solidFill>
            </a:endParaRPr>
          </a:p>
          <a:p>
            <a:pPr marL="0" lvl="0" indent="0" algn="l" rtl="0">
              <a:lnSpc>
                <a:spcPct val="100000"/>
              </a:lnSpc>
              <a:spcBef>
                <a:spcPts val="0"/>
              </a:spcBef>
              <a:spcAft>
                <a:spcPts val="0"/>
              </a:spcAft>
              <a:buClr>
                <a:schemeClr val="dk1"/>
              </a:buClr>
              <a:buSzPts val="1400"/>
              <a:buFont typeface="Arial"/>
              <a:buNone/>
            </a:pPr>
            <a:r>
              <a:rPr lang="en-US" i="1"/>
              <a:t>Resources: </a:t>
            </a:r>
            <a:endParaRPr i="1"/>
          </a:p>
          <a:p>
            <a:pPr marL="457200" lvl="0" indent="-317500" algn="l" rtl="0">
              <a:spcBef>
                <a:spcPts val="0"/>
              </a:spcBef>
              <a:spcAft>
                <a:spcPts val="0"/>
              </a:spcAft>
              <a:buSzPts val="1400"/>
              <a:buChar char="●"/>
            </a:pPr>
            <a:r>
              <a:rPr lang="en-US" i="1"/>
              <a:t>Anchor Lesson: Grade 8, Module 4, Topic 2 Lesson 2:</a:t>
            </a:r>
            <a:r>
              <a:rPr lang="en-US" i="1" u="sng">
                <a:solidFill>
                  <a:schemeClr val="hlink"/>
                </a:solidFill>
                <a:hlinkClick r:id="rId3"/>
              </a:rPr>
              <a:t>https://drive.google.com/file/d/1JSBtDWWJ-kFk9ZiUmazuTq96C1PA0oab/view?usp=sharing</a:t>
            </a:r>
            <a:r>
              <a:rPr lang="en-US" i="1"/>
              <a:t> </a:t>
            </a:r>
            <a:endParaRPr i="1"/>
          </a:p>
        </p:txBody>
      </p:sp>
      <p:sp>
        <p:nvSpPr>
          <p:cNvPr id="2895" name="Google Shape;2895;g35ec044ef4a_0_43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1"/>
        <p:cNvGrpSpPr/>
        <p:nvPr/>
      </p:nvGrpSpPr>
      <p:grpSpPr>
        <a:xfrm>
          <a:off x="0" y="0"/>
          <a:ext cx="0" cy="0"/>
          <a:chOff x="0" y="0"/>
          <a:chExt cx="0" cy="0"/>
        </a:xfrm>
      </p:grpSpPr>
      <p:sp>
        <p:nvSpPr>
          <p:cNvPr id="2902" name="Google Shape;2902;g35ec044ef4a_0_2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3" name="Google Shape;2903;g35ec044ef4a_0_2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:30-:35</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Say: </a:t>
            </a:r>
            <a:r>
              <a:rPr lang="en-US" b="1"/>
              <a:t>Let’s practice applying the Lesson Adjustment Guidelines by looking at the scenario. </a:t>
            </a:r>
            <a:r>
              <a:rPr lang="en-US" i="1"/>
              <a:t>Have a volunteer read the scenario</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Using the question prompts on the screen, take 3 minutes to consider independently if the teacher’s proposed lesson adjustment is effective and plan your feedback to that teacher. Then be prepared to share.</a:t>
            </a: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i="1"/>
              <a:t>Notes: Give participants 3 min to consider independently, then vary sharing delivery based on appropriate audience. </a:t>
            </a:r>
            <a:endParaRPr/>
          </a:p>
          <a:p>
            <a:pPr marL="0" lvl="0" indent="0" algn="l" rtl="0">
              <a:lnSpc>
                <a:spcPct val="100000"/>
              </a:lnSpc>
              <a:spcBef>
                <a:spcPts val="0"/>
              </a:spcBef>
              <a:spcAft>
                <a:spcPts val="0"/>
              </a:spcAft>
              <a:buSzPts val="1400"/>
              <a:buNone/>
            </a:pPr>
            <a:endParaRPr sz="1100" i="1"/>
          </a:p>
        </p:txBody>
      </p:sp>
      <p:sp>
        <p:nvSpPr>
          <p:cNvPr id="2904" name="Google Shape;2904;g35ec044ef4a_0_2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g273ef6c35e5_0_18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2" name="Google Shape;2912;g273ef6c35e5_0_18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animated slide</a:t>
            </a:r>
            <a:endParaRPr/>
          </a:p>
          <a:p>
            <a:pPr marL="0" lvl="0" indent="0" algn="l" rtl="0">
              <a:lnSpc>
                <a:spcPct val="100000"/>
              </a:lnSpc>
              <a:spcBef>
                <a:spcPts val="0"/>
              </a:spcBef>
              <a:spcAft>
                <a:spcPts val="0"/>
              </a:spcAft>
              <a:buClr>
                <a:schemeClr val="dk1"/>
              </a:buClr>
              <a:buSzPts val="1400"/>
              <a:buFont typeface="Arial"/>
              <a:buNone/>
            </a:pPr>
            <a:r>
              <a:rPr lang="en-US"/>
              <a:t>:35-:40</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a:t>
            </a:r>
            <a:r>
              <a:rPr lang="en-US" b="1"/>
              <a:t>Let’s go back to the Lesson Adjustment Guidelines and discover if the adjustments made in the scenario support effective lesson adjustments. </a:t>
            </a:r>
            <a:endParaRPr b="1"/>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800"/>
              <a:buFont typeface="Arial"/>
              <a:buNone/>
            </a:pPr>
            <a:r>
              <a:rPr lang="en-US" i="1"/>
              <a:t>Note: CLICK and have a volunteer read each reflection.</a:t>
            </a:r>
            <a:endParaRPr/>
          </a:p>
        </p:txBody>
      </p:sp>
      <p:sp>
        <p:nvSpPr>
          <p:cNvPr id="2913" name="Google Shape;2913;g273ef6c35e5_0_18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4"/>
        <p:cNvGrpSpPr/>
        <p:nvPr/>
      </p:nvGrpSpPr>
      <p:grpSpPr>
        <a:xfrm>
          <a:off x="0" y="0"/>
          <a:ext cx="0" cy="0"/>
          <a:chOff x="0" y="0"/>
          <a:chExt cx="0" cy="0"/>
        </a:xfrm>
      </p:grpSpPr>
      <p:sp>
        <p:nvSpPr>
          <p:cNvPr id="2925" name="Google Shape;2925;g35ec044ef4a_0_26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6" name="Google Shape;2926;g35ec044ef4a_0_26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:40-:45</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Say: </a:t>
            </a:r>
            <a:r>
              <a:rPr lang="en-US" b="1"/>
              <a:t>Let’s practice applying the Lesson Adjustment Guidelines by looking at another scenario. </a:t>
            </a:r>
            <a:r>
              <a:rPr lang="en-US" i="1"/>
              <a:t>Have a volunteer read the scenario </a:t>
            </a:r>
            <a:endParaRPr i="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Again, using the question prompts on the screen, take 3 minutes to consider independently if the teacher’s proposed lesson adjustment is effective and plan your feedback to that teacher. Then be prepared to share.</a:t>
            </a: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i="1"/>
              <a:t>Notes: Give participants 3 min to consider independently, then vary sharing delivery based on appropriate audience. </a:t>
            </a:r>
            <a:endParaRPr/>
          </a:p>
          <a:p>
            <a:pPr marL="0" lvl="0" indent="0" algn="l" rtl="0">
              <a:lnSpc>
                <a:spcPct val="100000"/>
              </a:lnSpc>
              <a:spcBef>
                <a:spcPts val="0"/>
              </a:spcBef>
              <a:spcAft>
                <a:spcPts val="0"/>
              </a:spcAft>
              <a:buSzPts val="1400"/>
              <a:buNone/>
            </a:pPr>
            <a:endParaRPr sz="1100" i="1"/>
          </a:p>
        </p:txBody>
      </p:sp>
      <p:sp>
        <p:nvSpPr>
          <p:cNvPr id="2927" name="Google Shape;2927;g35ec044ef4a_0_26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3"/>
        <p:cNvGrpSpPr/>
        <p:nvPr/>
      </p:nvGrpSpPr>
      <p:grpSpPr>
        <a:xfrm>
          <a:off x="0" y="0"/>
          <a:ext cx="0" cy="0"/>
          <a:chOff x="0" y="0"/>
          <a:chExt cx="0" cy="0"/>
        </a:xfrm>
      </p:grpSpPr>
      <p:sp>
        <p:nvSpPr>
          <p:cNvPr id="2934" name="Google Shape;2934;g35ec044ef4a_0_48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5" name="Google Shape;2935;g35ec044ef4a_0_48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animated slide</a:t>
            </a:r>
            <a:endParaRPr/>
          </a:p>
          <a:p>
            <a:pPr marL="0" lvl="0" indent="0" algn="l" rtl="0">
              <a:lnSpc>
                <a:spcPct val="100000"/>
              </a:lnSpc>
              <a:spcBef>
                <a:spcPts val="0"/>
              </a:spcBef>
              <a:spcAft>
                <a:spcPts val="0"/>
              </a:spcAft>
              <a:buClr>
                <a:schemeClr val="dk1"/>
              </a:buClr>
              <a:buSzPts val="1400"/>
              <a:buFont typeface="Arial"/>
              <a:buNone/>
            </a:pPr>
            <a:r>
              <a:rPr lang="en-US"/>
              <a:t>:45-:50</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a:t>
            </a:r>
            <a:r>
              <a:rPr lang="en-US" b="1"/>
              <a:t>Let’s go back to the Lesson Adjustment Guidelines and discover if the adjustments made in the scenario support effective lesson adjustments. </a:t>
            </a:r>
            <a:endParaRPr b="1"/>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800"/>
              <a:buFont typeface="Arial"/>
              <a:buNone/>
            </a:pPr>
            <a:r>
              <a:rPr lang="en-US" i="1"/>
              <a:t>Note: CLICK and have a volunteer read each reflection.</a:t>
            </a:r>
            <a:endParaRPr/>
          </a:p>
        </p:txBody>
      </p:sp>
      <p:sp>
        <p:nvSpPr>
          <p:cNvPr id="2936" name="Google Shape;2936;g35ec044ef4a_0_48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1"/>
        <p:cNvGrpSpPr/>
        <p:nvPr/>
      </p:nvGrpSpPr>
      <p:grpSpPr>
        <a:xfrm>
          <a:off x="0" y="0"/>
          <a:ext cx="0" cy="0"/>
          <a:chOff x="0" y="0"/>
          <a:chExt cx="0" cy="0"/>
        </a:xfrm>
      </p:grpSpPr>
      <p:sp>
        <p:nvSpPr>
          <p:cNvPr id="2742" name="Google Shape;2742;g255bc9122c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3" name="Google Shape;2743;g255bc9122c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:01-:02</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a:t>Say: </a:t>
            </a:r>
            <a:r>
              <a:rPr lang="en-US" b="1"/>
              <a:t>We’re so glad you’re here. As we’re getting settled, please pull up your guided notes and the anchor lesson.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Notes and Resources: </a:t>
            </a:r>
            <a:endParaRPr i="1"/>
          </a:p>
          <a:p>
            <a:pPr marL="457200" lvl="0" indent="-304800" algn="l" rtl="0">
              <a:lnSpc>
                <a:spcPct val="100000"/>
              </a:lnSpc>
              <a:spcBef>
                <a:spcPts val="0"/>
              </a:spcBef>
              <a:spcAft>
                <a:spcPts val="0"/>
              </a:spcAft>
              <a:buSzPts val="1200"/>
              <a:buFont typeface="Calibri"/>
              <a:buChar char="●"/>
            </a:pPr>
            <a:r>
              <a:rPr lang="en-US" i="1"/>
              <a:t>Provide participants with guided notes and a copy of the anchor lesson. This can be before the training starts as people are showing up. </a:t>
            </a:r>
            <a:endParaRPr i="1"/>
          </a:p>
          <a:p>
            <a:pPr marL="457200" lvl="0" indent="-304800" algn="l" rtl="0">
              <a:lnSpc>
                <a:spcPct val="100000"/>
              </a:lnSpc>
              <a:spcBef>
                <a:spcPts val="0"/>
              </a:spcBef>
              <a:spcAft>
                <a:spcPts val="0"/>
              </a:spcAft>
              <a:buSzPts val="1200"/>
              <a:buFont typeface="Calibri"/>
              <a:buChar char="●"/>
            </a:pPr>
            <a:r>
              <a:rPr lang="en-US" i="1"/>
              <a:t>Guided Notes Link: </a:t>
            </a:r>
            <a:r>
              <a:rPr lang="en-US" i="1" u="sng">
                <a:solidFill>
                  <a:schemeClr val="hlink"/>
                </a:solidFill>
                <a:hlinkClick r:id="rId3"/>
              </a:rPr>
              <a:t>https://docs.google.com/document/d/1AH6kdXtmRghio2QP-nrkmMm-cGvSVyBM/edit?usp=sharing&amp;ouid=107673185801282261318&amp;rtpof=true&amp;sd=true</a:t>
            </a:r>
            <a:r>
              <a:rPr lang="en-US" i="1"/>
              <a:t> </a:t>
            </a:r>
            <a:endParaRPr i="1"/>
          </a:p>
          <a:p>
            <a:pPr marL="457200" lvl="0" indent="-304800" algn="l" rtl="0">
              <a:spcBef>
                <a:spcPts val="0"/>
              </a:spcBef>
              <a:spcAft>
                <a:spcPts val="0"/>
              </a:spcAft>
              <a:buSzPts val="1200"/>
              <a:buChar char="●"/>
            </a:pPr>
            <a:r>
              <a:rPr lang="en-US" i="1"/>
              <a:t>Student Work Analysis Protocol Coach Guide Link: </a:t>
            </a:r>
            <a:r>
              <a:rPr lang="en-US" i="1" u="sng">
                <a:solidFill>
                  <a:schemeClr val="hlink"/>
                </a:solidFill>
                <a:hlinkClick r:id="rId4"/>
              </a:rPr>
              <a:t>https://drive.google.com/file/d/1qKfrOhDu9gNpLMpBPAVpaIUHVuVsHL3M/view?usp=sharing</a:t>
            </a:r>
            <a:r>
              <a:rPr lang="en-US" i="1"/>
              <a:t> </a:t>
            </a:r>
            <a:endParaRPr i="1"/>
          </a:p>
          <a:p>
            <a:pPr marL="457200" lvl="0" indent="-304800" algn="l" rtl="0">
              <a:spcBef>
                <a:spcPts val="0"/>
              </a:spcBef>
              <a:spcAft>
                <a:spcPts val="0"/>
              </a:spcAft>
              <a:buSzPts val="1200"/>
              <a:buChar char="●"/>
            </a:pPr>
            <a:r>
              <a:rPr lang="en-US" i="1"/>
              <a:t>Coach Lesson Internalization Protocol Link: </a:t>
            </a:r>
            <a:r>
              <a:rPr lang="en-US" i="1" u="sng">
                <a:solidFill>
                  <a:schemeClr val="hlink"/>
                </a:solidFill>
                <a:hlinkClick r:id="rId5"/>
              </a:rPr>
              <a:t>https://drive.google.com/file/d/1lFkESvIJYS3_ju0wjbYXdg952BoyoYky/view?usp=sharing</a:t>
            </a:r>
            <a:r>
              <a:rPr lang="en-US" i="1"/>
              <a:t> </a:t>
            </a:r>
            <a:endParaRPr i="1"/>
          </a:p>
          <a:p>
            <a:pPr marL="457200" lvl="0" indent="-304800" algn="l" rtl="0">
              <a:spcBef>
                <a:spcPts val="0"/>
              </a:spcBef>
              <a:spcAft>
                <a:spcPts val="0"/>
              </a:spcAft>
              <a:buSzPts val="1200"/>
              <a:buFont typeface="Calibri"/>
              <a:buChar char="●"/>
            </a:pPr>
            <a:r>
              <a:rPr lang="en-US" i="1"/>
              <a:t>Anchor Lesson: Grade 8, Module 4, Topic 2 Lesson 2:</a:t>
            </a:r>
            <a:r>
              <a:rPr lang="en-US" i="1" u="sng">
                <a:solidFill>
                  <a:schemeClr val="hlink"/>
                </a:solidFill>
                <a:hlinkClick r:id="rId6"/>
              </a:rPr>
              <a:t>https://drive.google.com/file/d/1JSBtDWWJ-kFk9ZiUmazuTq96C1PA0oab/view?usp=sharing</a:t>
            </a:r>
            <a:r>
              <a:rPr lang="en-US" i="1"/>
              <a:t> </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b="0"/>
          </a:p>
        </p:txBody>
      </p:sp>
      <p:sp>
        <p:nvSpPr>
          <p:cNvPr id="2744" name="Google Shape;2744;g255bc9122c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7"/>
        <p:cNvGrpSpPr/>
        <p:nvPr/>
      </p:nvGrpSpPr>
      <p:grpSpPr>
        <a:xfrm>
          <a:off x="0" y="0"/>
          <a:ext cx="0" cy="0"/>
          <a:chOff x="0" y="0"/>
          <a:chExt cx="0" cy="0"/>
        </a:xfrm>
      </p:grpSpPr>
      <p:sp>
        <p:nvSpPr>
          <p:cNvPr id="2948" name="Google Shape;2948;g335b1a3233b_0_6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9" name="Google Shape;2949;g335b1a3233b_0_6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:50</a:t>
            </a:r>
            <a:endParaRPr/>
          </a:p>
          <a:p>
            <a:pPr marL="0" lvl="0" indent="0" algn="l" rtl="0">
              <a:lnSpc>
                <a:spcPct val="100000"/>
              </a:lnSpc>
              <a:spcBef>
                <a:spcPts val="0"/>
              </a:spcBef>
              <a:spcAft>
                <a:spcPts val="0"/>
              </a:spcAft>
              <a:buClr>
                <a:schemeClr val="dk1"/>
              </a:buClr>
              <a:buSzPts val="1400"/>
              <a:buFont typeface="Arial"/>
              <a:buNone/>
            </a:pPr>
            <a:r>
              <a:rPr lang="en-US"/>
              <a:t>50 min mark</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Let’s close out our time together by synthesizing the learning.</a:t>
            </a:r>
            <a:endParaRPr/>
          </a:p>
        </p:txBody>
      </p:sp>
      <p:sp>
        <p:nvSpPr>
          <p:cNvPr id="2950" name="Google Shape;2950;g335b1a3233b_0_6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7"/>
        <p:cNvGrpSpPr/>
        <p:nvPr/>
      </p:nvGrpSpPr>
      <p:grpSpPr>
        <a:xfrm>
          <a:off x="0" y="0"/>
          <a:ext cx="0" cy="0"/>
          <a:chOff x="0" y="0"/>
          <a:chExt cx="0" cy="0"/>
        </a:xfrm>
      </p:grpSpPr>
      <p:sp>
        <p:nvSpPr>
          <p:cNvPr id="2958" name="Google Shape;2958;g35ec044ef4a_0_3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9" name="Google Shape;2959;g35ec044ef4a_0_3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:50-:55</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I’d like you to consider these questions as you synthesize your learning</a:t>
            </a:r>
            <a:r>
              <a:rPr lang="en-US"/>
              <a:t>. </a:t>
            </a:r>
            <a:r>
              <a:rPr lang="en-US" i="1"/>
              <a:t>Read the questions on the slide. </a:t>
            </a:r>
            <a:r>
              <a:rPr lang="en-US" b="1"/>
              <a:t>Take a few minutes to consider your own practices in your classroom and reflect on the essential questions. You can jot your ideas down in your Guided Notes. </a:t>
            </a:r>
            <a:r>
              <a:rPr lang="en-US" i="1"/>
              <a:t>Pause for 2 min for reflection. If time allows, ask for volunteers to share their reflections to one of the questions. </a:t>
            </a:r>
            <a:endParaRPr/>
          </a:p>
        </p:txBody>
      </p:sp>
      <p:sp>
        <p:nvSpPr>
          <p:cNvPr id="2960" name="Google Shape;2960;g35ec044ef4a_0_32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6"/>
        <p:cNvGrpSpPr/>
        <p:nvPr/>
      </p:nvGrpSpPr>
      <p:grpSpPr>
        <a:xfrm>
          <a:off x="0" y="0"/>
          <a:ext cx="0" cy="0"/>
          <a:chOff x="0" y="0"/>
          <a:chExt cx="0" cy="0"/>
        </a:xfrm>
      </p:grpSpPr>
      <p:sp>
        <p:nvSpPr>
          <p:cNvPr id="2967" name="Google Shape;2967;g35ec044ef4a_0_3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8" name="Google Shape;2968;g35ec044ef4a_0_3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i="1"/>
              <a:t>Notes: </a:t>
            </a:r>
            <a:endParaRPr i="1"/>
          </a:p>
          <a:p>
            <a:pPr marL="457200" lvl="0" indent="-317500" algn="l" rtl="0">
              <a:lnSpc>
                <a:spcPct val="100000"/>
              </a:lnSpc>
              <a:spcBef>
                <a:spcPts val="0"/>
              </a:spcBef>
              <a:spcAft>
                <a:spcPts val="0"/>
              </a:spcAft>
              <a:buClr>
                <a:schemeClr val="dk1"/>
              </a:buClr>
              <a:buSzPts val="1400"/>
              <a:buChar char="●"/>
            </a:pPr>
            <a:r>
              <a:rPr lang="en-US" i="1"/>
              <a:t>Insert any important links in the slide. This can specific next steps, tasks,  etc. If you have a facilitation survey, include that information as well. </a:t>
            </a:r>
            <a:endParaRPr i="1"/>
          </a:p>
          <a:p>
            <a:pPr marL="457200" lvl="0" indent="-317500" algn="l" rtl="0">
              <a:lnSpc>
                <a:spcPct val="100000"/>
              </a:lnSpc>
              <a:spcBef>
                <a:spcPts val="0"/>
              </a:spcBef>
              <a:spcAft>
                <a:spcPts val="0"/>
              </a:spcAft>
              <a:buClr>
                <a:schemeClr val="dk1"/>
              </a:buClr>
              <a:buSzPts val="1400"/>
              <a:buChar char="●"/>
            </a:pPr>
            <a:r>
              <a:rPr lang="en-US" i="1"/>
              <a:t>Contact Information for session questions should be provided</a:t>
            </a:r>
            <a:r>
              <a:rPr lang="en-US" i="1" strike="sngStrike"/>
              <a:t>.</a:t>
            </a:r>
            <a:r>
              <a:rPr lang="en-US" i="1"/>
              <a:t> Also share any other resources that may also be available like an FAQ, Office Hours, newsletters, etc. </a:t>
            </a:r>
            <a:endParaRPr i="1"/>
          </a:p>
          <a:p>
            <a:pPr marL="457200" lvl="0" indent="-317500" algn="l" rtl="0">
              <a:lnSpc>
                <a:spcPct val="100000"/>
              </a:lnSpc>
              <a:spcBef>
                <a:spcPts val="0"/>
              </a:spcBef>
              <a:spcAft>
                <a:spcPts val="0"/>
              </a:spcAft>
              <a:buClr>
                <a:schemeClr val="dk1"/>
              </a:buClr>
              <a:buSzPts val="1400"/>
              <a:buChar char="●"/>
            </a:pPr>
            <a:r>
              <a:rPr lang="en-US" i="1"/>
              <a:t>If you know the next date and time of your next session(s) with this audience, please include those dates and times as well. </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Exit Ticket </a:t>
            </a:r>
            <a:endParaRPr/>
          </a:p>
          <a:p>
            <a:pPr marL="0" lvl="0" indent="0" algn="l" rtl="0">
              <a:lnSpc>
                <a:spcPct val="100000"/>
              </a:lnSpc>
              <a:spcBef>
                <a:spcPts val="0"/>
              </a:spcBef>
              <a:spcAft>
                <a:spcPts val="0"/>
              </a:spcAft>
              <a:buSzPts val="1400"/>
              <a:buNone/>
            </a:pPr>
            <a:r>
              <a:rPr lang="en-US"/>
              <a:t>Recommend timing=5-10 min</a:t>
            </a:r>
            <a:endParaRPr/>
          </a:p>
          <a:p>
            <a:pPr marL="0" lvl="0" indent="0" algn="l" rtl="0">
              <a:lnSpc>
                <a:spcPct val="100000"/>
              </a:lnSpc>
              <a:spcBef>
                <a:spcPts val="0"/>
              </a:spcBef>
              <a:spcAft>
                <a:spcPts val="0"/>
              </a:spcAft>
              <a:buSzPts val="1400"/>
              <a:buNone/>
            </a:pPr>
            <a:r>
              <a:rPr lang="en-US"/>
              <a:t>Link: </a:t>
            </a:r>
            <a:r>
              <a:rPr lang="en-US" u="sng">
                <a:solidFill>
                  <a:schemeClr val="hlink"/>
                </a:solidFill>
                <a:hlinkClick r:id="rId3"/>
              </a:rPr>
              <a:t>https://tea.co1.qualtrics.com/jfe/form/SV_bPGKD7iowqkf4ou</a:t>
            </a:r>
            <a:r>
              <a:rPr lang="en-US"/>
              <a:t> </a:t>
            </a:r>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r>
              <a:rPr lang="en-US" i="1"/>
              <a:t>Note: You can choose to give participants 10 minutes to complete the exit ticket independently by adding to the guided notes or creating a separate document. The questions, answers, and rationale are included below in the slides just in case you want to review the exit ticket after giving it or use the questions to stamp key ideas at the end of the session. If you choose to review the questions, answers and rationale included in the slides with participants, please ensure the Exit Ticket link has been utilized first. </a:t>
            </a:r>
            <a:endParaRPr sz="1400"/>
          </a:p>
          <a:p>
            <a:pPr marL="0" lvl="0" indent="0" algn="l" rtl="0">
              <a:lnSpc>
                <a:spcPct val="100000"/>
              </a:lnSpc>
              <a:spcBef>
                <a:spcPts val="0"/>
              </a:spcBef>
              <a:spcAft>
                <a:spcPts val="0"/>
              </a:spcAft>
              <a:buSzPts val="1400"/>
              <a:buNone/>
            </a:pPr>
            <a:endParaRPr i="1"/>
          </a:p>
        </p:txBody>
      </p:sp>
      <p:sp>
        <p:nvSpPr>
          <p:cNvPr id="2969" name="Google Shape;2969;g35ec044ef4a_0_3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Calibri"/>
              <a:buNone/>
            </a:pPr>
            <a:fld id="{00000000-1234-1234-1234-123412341234}" type="slidenum">
              <a:rPr lang="en-US">
                <a:solidFill>
                  <a:srgbClr val="000000"/>
                </a:solidFill>
                <a:latin typeface="Calibri"/>
                <a:ea typeface="Calibri"/>
                <a:cs typeface="Calibri"/>
                <a:sym typeface="Calibri"/>
              </a:rPr>
              <a:t>22</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35ec044ef4a_0_3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7" name="Google Shape;2977;g35ec044ef4a_0_3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Exit Ticket </a:t>
            </a:r>
            <a:endParaRPr/>
          </a:p>
          <a:p>
            <a:pPr marL="0" lvl="0" indent="0" algn="l" rtl="0">
              <a:lnSpc>
                <a:spcPct val="100000"/>
              </a:lnSpc>
              <a:spcBef>
                <a:spcPts val="0"/>
              </a:spcBef>
              <a:spcAft>
                <a:spcPts val="0"/>
              </a:spcAft>
              <a:buClr>
                <a:schemeClr val="dk1"/>
              </a:buClr>
              <a:buSzPts val="1400"/>
              <a:buFont typeface="Arial"/>
              <a:buNone/>
            </a:pPr>
            <a:r>
              <a:rPr lang="en-US"/>
              <a:t>Recommend timing=5-10 min</a:t>
            </a:r>
            <a:endParaRPr/>
          </a:p>
          <a:p>
            <a:pPr marL="0" lvl="0" indent="0" algn="l" rtl="0">
              <a:lnSpc>
                <a:spcPct val="100000"/>
              </a:lnSpc>
              <a:spcBef>
                <a:spcPts val="0"/>
              </a:spcBef>
              <a:spcAft>
                <a:spcPts val="0"/>
              </a:spcAft>
              <a:buClr>
                <a:schemeClr val="dk1"/>
              </a:buClr>
              <a:buSzPts val="1400"/>
              <a:buFont typeface="Arial"/>
              <a:buNone/>
            </a:pPr>
            <a:r>
              <a:rPr lang="en-US"/>
              <a:t>Link: </a:t>
            </a:r>
            <a:r>
              <a:rPr lang="en-US" u="sng">
                <a:solidFill>
                  <a:schemeClr val="hlink"/>
                </a:solidFill>
                <a:hlinkClick r:id="rId3"/>
              </a:rPr>
              <a:t>https://tea.co1.qualtrics.com/jfe/form/SV_bPGKD7iowqkf4ou</a:t>
            </a:r>
            <a:r>
              <a:rPr lang="en-US"/>
              <a:t> </a:t>
            </a:r>
            <a:endParaRPr/>
          </a:p>
          <a:p>
            <a:pPr marL="0" lvl="0" indent="0" algn="l" rtl="0">
              <a:lnSpc>
                <a:spcPct val="100000"/>
              </a:lnSpc>
              <a:spcBef>
                <a:spcPts val="0"/>
              </a:spcBef>
              <a:spcAft>
                <a:spcPts val="0"/>
              </a:spcAft>
              <a:buClr>
                <a:schemeClr val="dk1"/>
              </a:buClr>
              <a:buSzPts val="1400"/>
              <a:buFont typeface="Arial"/>
              <a:buNone/>
            </a:pPr>
            <a:endParaRPr>
              <a:highlight>
                <a:srgbClr val="FFFF00"/>
              </a:highlight>
            </a:endParaRPr>
          </a:p>
          <a:p>
            <a:pPr marL="0" lvl="0" indent="0" algn="l" rtl="0">
              <a:lnSpc>
                <a:spcPct val="100000"/>
              </a:lnSpc>
              <a:spcBef>
                <a:spcPts val="0"/>
              </a:spcBef>
              <a:spcAft>
                <a:spcPts val="0"/>
              </a:spcAft>
              <a:buClr>
                <a:schemeClr val="dk1"/>
              </a:buClr>
              <a:buSzPts val="1400"/>
              <a:buFont typeface="Arial"/>
              <a:buNone/>
            </a:pPr>
            <a:r>
              <a:rPr lang="en-US" i="1"/>
              <a:t>Note: You can choose to give participants 10 minutes to complete the exit ticket independently by adding to the guided notes or creating a separate document. The questions, answers, and rationale are included below in the slides just in case you want to review the exit ticket after giving it or use the questions to stamp key ideas at the end of the session. If you choose to review the questions, answers and rationale included in the slides with participants, please ensure the Exit Ticket link has been utilized first. </a:t>
            </a:r>
            <a:endParaRPr sz="1400"/>
          </a:p>
          <a:p>
            <a:pPr marL="0" lvl="0" indent="0" algn="l" rtl="0">
              <a:lnSpc>
                <a:spcPct val="100000"/>
              </a:lnSpc>
              <a:spcBef>
                <a:spcPts val="0"/>
              </a:spcBef>
              <a:spcAft>
                <a:spcPts val="0"/>
              </a:spcAft>
              <a:buClr>
                <a:schemeClr val="dk1"/>
              </a:buClr>
              <a:buSzPts val="1400"/>
              <a:buFont typeface="Arial"/>
              <a:buNone/>
            </a:pPr>
            <a:endParaRPr sz="1411" b="1"/>
          </a:p>
          <a:p>
            <a:pPr marL="0" lvl="0" indent="0" algn="l" rtl="0">
              <a:lnSpc>
                <a:spcPct val="100000"/>
              </a:lnSpc>
              <a:spcBef>
                <a:spcPts val="0"/>
              </a:spcBef>
              <a:spcAft>
                <a:spcPts val="0"/>
              </a:spcAft>
              <a:buClr>
                <a:schemeClr val="dk1"/>
              </a:buClr>
              <a:buSzPts val="1400"/>
              <a:buFont typeface="Arial"/>
              <a:buNone/>
            </a:pPr>
            <a:endParaRPr sz="1411"/>
          </a:p>
          <a:p>
            <a:pPr marL="0" lvl="0" indent="0" algn="l" rtl="0">
              <a:lnSpc>
                <a:spcPct val="100000"/>
              </a:lnSpc>
              <a:spcBef>
                <a:spcPts val="0"/>
              </a:spcBef>
              <a:spcAft>
                <a:spcPts val="0"/>
              </a:spcAft>
              <a:buClr>
                <a:schemeClr val="dk1"/>
              </a:buClr>
              <a:buSzPts val="1400"/>
              <a:buFont typeface="Calibri"/>
              <a:buNone/>
            </a:pPr>
            <a:endParaRPr sz="1211"/>
          </a:p>
        </p:txBody>
      </p:sp>
      <p:sp>
        <p:nvSpPr>
          <p:cNvPr id="2978" name="Google Shape;2978;g35ec044ef4a_0_32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273ef6c35e5_0_3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3" name="Google Shape;2983;g273ef6c35e5_0_3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a:p>
        </p:txBody>
      </p:sp>
      <p:sp>
        <p:nvSpPr>
          <p:cNvPr id="2984" name="Google Shape;2984;g273ef6c35e5_0_3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8"/>
        <p:cNvGrpSpPr/>
        <p:nvPr/>
      </p:nvGrpSpPr>
      <p:grpSpPr>
        <a:xfrm>
          <a:off x="0" y="0"/>
          <a:ext cx="0" cy="0"/>
          <a:chOff x="0" y="0"/>
          <a:chExt cx="0" cy="0"/>
        </a:xfrm>
      </p:grpSpPr>
      <p:sp>
        <p:nvSpPr>
          <p:cNvPr id="2989" name="Google Shape;298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0" name="Google Shape;299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Facilitator Note: Ideal time to review is 2 minutes per question. This gives time to name the question, right answer, and rationale for the correct answer. You can adjust timing as needed based on how you decide to administer the exit ticket or check for understanding. Remove green highlighting to show correct answer and correct answer rationale if you use as a live review rather than exit ticket. </a:t>
            </a:r>
            <a:endParaRPr/>
          </a:p>
          <a:p>
            <a:pPr marL="0" lvl="0" indent="0" algn="l" rtl="0">
              <a:lnSpc>
                <a:spcPct val="100000"/>
              </a:lnSpc>
              <a:spcBef>
                <a:spcPts val="0"/>
              </a:spcBef>
              <a:spcAft>
                <a:spcPts val="0"/>
              </a:spcAft>
              <a:buSzPts val="1400"/>
              <a:buNone/>
            </a:pPr>
            <a:endParaRPr/>
          </a:p>
        </p:txBody>
      </p:sp>
      <p:sp>
        <p:nvSpPr>
          <p:cNvPr id="2991" name="Google Shape;299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35ec044ef4a_0_55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9" name="Google Shape;2759;g35ec044ef4a_0_554: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:03</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i="0" u="none" strike="noStrike">
                <a:solidFill>
                  <a:srgbClr val="000000"/>
                </a:solidFill>
              </a:rPr>
              <a:t>Say</a:t>
            </a:r>
            <a:r>
              <a:rPr lang="en-US">
                <a:solidFill>
                  <a:srgbClr val="000000"/>
                </a:solidFill>
              </a:rPr>
              <a:t>: </a:t>
            </a:r>
            <a:r>
              <a:rPr lang="en-US" b="1" i="0" u="none" strike="noStrike">
                <a:solidFill>
                  <a:srgbClr val="000000"/>
                </a:solidFill>
              </a:rPr>
              <a:t>Here are the norms I invite us to follow for each live </a:t>
            </a:r>
            <a:r>
              <a:rPr lang="en-US" b="1">
                <a:solidFill>
                  <a:srgbClr val="000000"/>
                </a:solidFill>
              </a:rPr>
              <a:t>session</a:t>
            </a:r>
            <a:r>
              <a:rPr lang="en-US" b="1" i="0" u="none" strike="noStrike">
                <a:solidFill>
                  <a:srgbClr val="000000"/>
                </a:solidFill>
              </a:rPr>
              <a:t>. We hope for these </a:t>
            </a:r>
            <a:r>
              <a:rPr lang="en-US" b="1">
                <a:solidFill>
                  <a:srgbClr val="000000"/>
                </a:solidFill>
              </a:rPr>
              <a:t>session</a:t>
            </a:r>
            <a:r>
              <a:rPr lang="en-US" b="1" i="0" u="none" strike="noStrike">
                <a:solidFill>
                  <a:srgbClr val="000000"/>
                </a:solidFill>
              </a:rPr>
              <a:t>s to be filled with engagement, partnership, curiosity, and most importantly community. To ensure that we have </a:t>
            </a:r>
            <a:r>
              <a:rPr lang="en-US" b="1">
                <a:solidFill>
                  <a:srgbClr val="000000"/>
                </a:solidFill>
              </a:rPr>
              <a:t>session</a:t>
            </a:r>
            <a:r>
              <a:rPr lang="en-US" b="1" i="0" u="none" strike="noStrike">
                <a:solidFill>
                  <a:srgbClr val="000000"/>
                </a:solidFill>
              </a:rPr>
              <a:t>s filled with these ideas, we’ve established these norms. First, please stay engaged and participate in all learning experiences.  We also ask that you raise your hand to answer questions from the facilitator through the session.</a:t>
            </a:r>
            <a:endParaRPr b="1"/>
          </a:p>
          <a:p>
            <a:pPr marL="0" lvl="0" indent="0" algn="l" rtl="0">
              <a:lnSpc>
                <a:spcPct val="100000"/>
              </a:lnSpc>
              <a:spcBef>
                <a:spcPts val="0"/>
              </a:spcBef>
              <a:spcAft>
                <a:spcPts val="0"/>
              </a:spcAft>
              <a:buClr>
                <a:srgbClr val="000000"/>
              </a:buClr>
              <a:buSzPts val="1400"/>
              <a:buFont typeface="Calibri"/>
              <a:buNone/>
            </a:pPr>
            <a:r>
              <a:rPr lang="en-US" b="1" i="0" u="none" strike="noStrike">
                <a:solidFill>
                  <a:srgbClr val="000000"/>
                </a:solidFill>
              </a:rPr>
              <a:t>Second, we want you all to feel as though you are partners in this work so if you have a question, please feel free to raise your hand. We want everyone to feel that what they think has value, so we ask that you wait for a person to finish their thoughts before speaking. </a:t>
            </a:r>
            <a:endParaRPr b="1"/>
          </a:p>
          <a:p>
            <a:pPr marL="0" lvl="0" indent="0" algn="l" rtl="0">
              <a:lnSpc>
                <a:spcPct val="100000"/>
              </a:lnSpc>
              <a:spcBef>
                <a:spcPts val="0"/>
              </a:spcBef>
              <a:spcAft>
                <a:spcPts val="0"/>
              </a:spcAft>
              <a:buClr>
                <a:srgbClr val="000000"/>
              </a:buClr>
              <a:buSzPts val="1400"/>
              <a:buFont typeface="Calibri"/>
              <a:buNone/>
            </a:pPr>
            <a:r>
              <a:rPr lang="en-US" b="1" i="0" u="none" strike="noStrike">
                <a:solidFill>
                  <a:srgbClr val="000000"/>
                </a:solidFill>
              </a:rPr>
              <a:t>Third, please feel free to ask questions </a:t>
            </a:r>
            <a:r>
              <a:rPr lang="en-US" b="1">
                <a:solidFill>
                  <a:srgbClr val="000000"/>
                </a:solidFill>
              </a:rPr>
              <a:t>throughout</a:t>
            </a:r>
            <a:r>
              <a:rPr lang="en-US" b="1" i="0" u="none" strike="noStrike">
                <a:solidFill>
                  <a:srgbClr val="000000"/>
                </a:solidFill>
              </a:rPr>
              <a:t> our session. </a:t>
            </a:r>
            <a:endParaRPr b="1" strike="sngStrike"/>
          </a:p>
          <a:p>
            <a:pPr marL="0" lvl="0" indent="0" algn="l" rtl="0">
              <a:lnSpc>
                <a:spcPct val="100000"/>
              </a:lnSpc>
              <a:spcBef>
                <a:spcPts val="0"/>
              </a:spcBef>
              <a:spcAft>
                <a:spcPts val="0"/>
              </a:spcAft>
              <a:buClr>
                <a:srgbClr val="000000"/>
              </a:buClr>
              <a:buSzPts val="1400"/>
              <a:buFont typeface="Calibri"/>
              <a:buNone/>
            </a:pPr>
            <a:r>
              <a:rPr lang="en-US" b="1" i="0" u="none" strike="noStrike">
                <a:solidFill>
                  <a:srgbClr val="000000"/>
                </a:solidFill>
              </a:rPr>
              <a:t>Lastly, please give yourself grace and accept the lack of closure that will come from this learning journey. You won't know everything today, and that's okay. Be kind to yourself and others.</a:t>
            </a:r>
            <a:endParaRPr b="1"/>
          </a:p>
          <a:p>
            <a:pPr marL="0" lvl="0" indent="0" algn="l" rtl="0">
              <a:lnSpc>
                <a:spcPct val="100000"/>
              </a:lnSpc>
              <a:spcBef>
                <a:spcPts val="0"/>
              </a:spcBef>
              <a:spcAft>
                <a:spcPts val="0"/>
              </a:spcAft>
              <a:buClr>
                <a:schemeClr val="dk1"/>
              </a:buClr>
              <a:buSzPts val="1400"/>
              <a:buFont typeface="Calibri"/>
              <a:buNone/>
            </a:pPr>
            <a:br>
              <a:rPr lang="en-US"/>
            </a:br>
            <a:r>
              <a:rPr lang="en-US" i="1"/>
              <a:t>Notes:</a:t>
            </a:r>
            <a:endParaRPr i="1"/>
          </a:p>
          <a:p>
            <a:pPr marL="457200" lvl="0" indent="-317500" algn="l" rtl="0">
              <a:lnSpc>
                <a:spcPct val="100000"/>
              </a:lnSpc>
              <a:spcBef>
                <a:spcPts val="0"/>
              </a:spcBef>
              <a:spcAft>
                <a:spcPts val="0"/>
              </a:spcAft>
              <a:buSzPts val="1400"/>
              <a:buChar char="●"/>
            </a:pPr>
            <a:r>
              <a:rPr lang="en-US" i="1"/>
              <a:t>This occurs after the HQIM Intro session so if you reviewed these norms in prior sessions, you may choose </a:t>
            </a:r>
            <a:r>
              <a:rPr lang="en-US" b="1" i="1"/>
              <a:t>not</a:t>
            </a:r>
            <a:r>
              <a:rPr lang="en-US" i="1"/>
              <a:t> to explain them again and instead highlight what you saw participants do well in the prior session and provide a focus area for your time together in this session</a:t>
            </a:r>
            <a:endParaRPr/>
          </a:p>
          <a:p>
            <a:pPr marL="457200" lvl="0" indent="-317500" algn="l" rtl="0">
              <a:lnSpc>
                <a:spcPct val="100000"/>
              </a:lnSpc>
              <a:spcBef>
                <a:spcPts val="0"/>
              </a:spcBef>
              <a:spcAft>
                <a:spcPts val="0"/>
              </a:spcAft>
              <a:buSzPts val="1400"/>
              <a:buChar char="●"/>
            </a:pPr>
            <a:r>
              <a:rPr lang="en-US" i="1"/>
              <a:t>Optional edit: If you have a parking lot up for questions, you would want to name that with the curiosity norm. </a:t>
            </a:r>
            <a:endParaRPr/>
          </a:p>
        </p:txBody>
      </p:sp>
      <p:sp>
        <p:nvSpPr>
          <p:cNvPr id="2760" name="Google Shape;2760;g35ec044ef4a_0_554: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
        <p:cNvGrpSpPr/>
        <p:nvPr/>
      </p:nvGrpSpPr>
      <p:grpSpPr>
        <a:xfrm>
          <a:off x="0" y="0"/>
          <a:ext cx="0" cy="0"/>
          <a:chOff x="0" y="0"/>
          <a:chExt cx="0" cy="0"/>
        </a:xfrm>
      </p:grpSpPr>
      <p:sp>
        <p:nvSpPr>
          <p:cNvPr id="2776" name="Google Shape;2776;g34a93263179_0_5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7" name="Google Shape;2777;g34a93263179_0_5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:03</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i="1"/>
              <a:t>Summarize and/or have participants read the 3 bullets</a:t>
            </a:r>
            <a:endParaRPr/>
          </a:p>
          <a:p>
            <a:pPr marL="0" lvl="0" indent="0" algn="l" rtl="0">
              <a:spcBef>
                <a:spcPts val="0"/>
              </a:spcBef>
              <a:spcAft>
                <a:spcPts val="0"/>
              </a:spcAft>
              <a:buClr>
                <a:schemeClr val="dk1"/>
              </a:buClr>
              <a:buSzPts val="1400"/>
              <a:buFont typeface="Arial"/>
              <a:buNone/>
            </a:pPr>
            <a:endParaRPr b="1"/>
          </a:p>
          <a:p>
            <a:pPr marL="0" lvl="0" indent="0" algn="l" rtl="0">
              <a:spcBef>
                <a:spcPts val="0"/>
              </a:spcBef>
              <a:spcAft>
                <a:spcPts val="0"/>
              </a:spcAft>
              <a:buClr>
                <a:schemeClr val="dk1"/>
              </a:buClr>
              <a:buSzPts val="1400"/>
              <a:buFont typeface="Arial"/>
              <a:buNone/>
            </a:pPr>
            <a:r>
              <a:rPr lang="en-US"/>
              <a:t>Say:</a:t>
            </a:r>
            <a:r>
              <a:rPr lang="en-US" b="1"/>
              <a:t> In this session, you will connect the Student Work Analysis Protocol (SWAP) to your work with lesson internalization, as well as consider how to best support teachers in their use of the SWAP. Finally, you will explore how to help your teachers best leverage the Student Work Analysis Protocol to more effectively internalize and adjust upcoming lessons to meet the needs of all students.</a:t>
            </a:r>
            <a:endParaRPr b="1"/>
          </a:p>
          <a:p>
            <a:pPr marL="0" lvl="0" indent="0" algn="l" rtl="0">
              <a:lnSpc>
                <a:spcPct val="100000"/>
              </a:lnSpc>
              <a:spcBef>
                <a:spcPts val="0"/>
              </a:spcBef>
              <a:spcAft>
                <a:spcPts val="0"/>
              </a:spcAft>
              <a:buClr>
                <a:schemeClr val="dk1"/>
              </a:buClr>
              <a:buSzPts val="1400"/>
              <a:buFont typeface="Arial"/>
              <a:buNone/>
            </a:pPr>
            <a:endParaRPr/>
          </a:p>
        </p:txBody>
      </p:sp>
      <p:sp>
        <p:nvSpPr>
          <p:cNvPr id="2778" name="Google Shape;2778;g34a93263179_0_5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g35ec4a82f64_0_5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:04-:05</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Say: </a:t>
            </a:r>
            <a:r>
              <a:rPr lang="en-US" b="1"/>
              <a:t>Before we dive into our session, we are going to set our purpose for learning and connect to the competencies we are building as part of our professional learning. </a:t>
            </a:r>
            <a:r>
              <a:rPr lang="en-US" i="1"/>
              <a:t>Have a participant read the essential questions and another participant read the aligned competencies.</a:t>
            </a:r>
            <a:r>
              <a:rPr lang="en-US"/>
              <a:t> </a:t>
            </a:r>
            <a:r>
              <a:rPr lang="en-US" b="1"/>
              <a:t>Now that we have named the purpose of our learning today, take a moment to reflect on how this session will contribute to the mastery of the aligned competency. Jot this down in your guided notes.</a:t>
            </a: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i="1"/>
              <a:t>Notes: </a:t>
            </a:r>
            <a:endParaRPr i="1"/>
          </a:p>
          <a:p>
            <a:pPr marL="457200" lvl="0" indent="-317500" algn="l" rtl="0">
              <a:lnSpc>
                <a:spcPct val="100000"/>
              </a:lnSpc>
              <a:spcBef>
                <a:spcPts val="0"/>
              </a:spcBef>
              <a:spcAft>
                <a:spcPts val="0"/>
              </a:spcAft>
              <a:buSzPts val="1400"/>
              <a:buChar char="●"/>
            </a:pPr>
            <a:r>
              <a:rPr lang="en-US" i="1"/>
              <a:t>If time allows, you could have participants share their thoughts with a partner.</a:t>
            </a:r>
            <a:endParaRPr/>
          </a:p>
        </p:txBody>
      </p:sp>
      <p:sp>
        <p:nvSpPr>
          <p:cNvPr id="2785" name="Google Shape;2785;g35ec4a82f64_0_5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g335b1a3233b_0_5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2" name="Google Shape;2792;g335b1a3233b_0_5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3" name="Google Shape;2793;g335b1a3233b_0_5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0"/>
        <p:cNvGrpSpPr/>
        <p:nvPr/>
      </p:nvGrpSpPr>
      <p:grpSpPr>
        <a:xfrm>
          <a:off x="0" y="0"/>
          <a:ext cx="0" cy="0"/>
          <a:chOff x="0" y="0"/>
          <a:chExt cx="0" cy="0"/>
        </a:xfrm>
      </p:grpSpPr>
      <p:sp>
        <p:nvSpPr>
          <p:cNvPr id="2801" name="Google Shape;2801;g338e7fb5d87_0_10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:05-:10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a:t>
            </a:r>
            <a:r>
              <a:rPr lang="en-US" b="1"/>
              <a:t>This session will be focused on working with the Student Work Analysis Protocol (SWAP) as a part of the lesson internalization process. You will start by reconnecting with the Lesson Internalization Protocol and the Student Work Analysis Protocol. Take 5 minutes to review the Bluebonnet Learning Secondary Math Lesson Internalization Protocol and Student Work Analysis Protocol. As you read, reflect on the following questions in your Guided Notes and be ready to share your thoughts:  How have you been successful in using this protocol? What has been challenging? How can you use each step of the protocols to optimize student outcomes? </a:t>
            </a:r>
            <a:r>
              <a:rPr lang="en-US" i="1"/>
              <a:t>After 4 minutes, have participants share their responses.</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Resources: </a:t>
            </a:r>
            <a:endParaRPr i="1"/>
          </a:p>
          <a:p>
            <a:pPr marL="457200" lvl="0" indent="-304800" algn="l" rtl="0">
              <a:spcBef>
                <a:spcPts val="0"/>
              </a:spcBef>
              <a:spcAft>
                <a:spcPts val="0"/>
              </a:spcAft>
              <a:buClr>
                <a:schemeClr val="dk1"/>
              </a:buClr>
              <a:buSzPts val="1200"/>
              <a:buChar char="●"/>
            </a:pPr>
            <a:r>
              <a:rPr lang="en-US" i="1"/>
              <a:t>Example answers to this question are on the next slide</a:t>
            </a:r>
            <a:endParaRPr i="1"/>
          </a:p>
          <a:p>
            <a:pPr marL="457200" lvl="0" indent="-304800" algn="l" rtl="0">
              <a:spcBef>
                <a:spcPts val="0"/>
              </a:spcBef>
              <a:spcAft>
                <a:spcPts val="0"/>
              </a:spcAft>
              <a:buClr>
                <a:schemeClr val="dk1"/>
              </a:buClr>
              <a:buSzPts val="1200"/>
              <a:buChar char="●"/>
            </a:pPr>
            <a:r>
              <a:rPr lang="en-US" i="1"/>
              <a:t>Student Work Analysis Protocol Coach Guide Link: </a:t>
            </a:r>
            <a:r>
              <a:rPr lang="en-US" i="1" u="sng">
                <a:solidFill>
                  <a:schemeClr val="hlink"/>
                </a:solidFill>
                <a:hlinkClick r:id="rId3"/>
              </a:rPr>
              <a:t>https://drive.google.com/file/d/1qKfrOhDu9gNpLMpBPAVpaIUHVuVsHL3M/view?usp=sharing</a:t>
            </a:r>
            <a:r>
              <a:rPr lang="en-US" i="1"/>
              <a:t> </a:t>
            </a:r>
            <a:endParaRPr i="1"/>
          </a:p>
          <a:p>
            <a:pPr marL="457200" lvl="0" indent="-304800" algn="l" rtl="0">
              <a:spcBef>
                <a:spcPts val="0"/>
              </a:spcBef>
              <a:spcAft>
                <a:spcPts val="0"/>
              </a:spcAft>
              <a:buClr>
                <a:schemeClr val="dk1"/>
              </a:buClr>
              <a:buSzPts val="1200"/>
              <a:buChar char="●"/>
            </a:pPr>
            <a:r>
              <a:rPr lang="en-US" i="1"/>
              <a:t>Coach Lesson Internalization Protocol Link: </a:t>
            </a:r>
            <a:r>
              <a:rPr lang="en-US" i="1" u="sng">
                <a:solidFill>
                  <a:schemeClr val="hlink"/>
                </a:solidFill>
                <a:hlinkClick r:id="rId4"/>
              </a:rPr>
              <a:t>https://drive.google.com/file/d/1lFkESvIJYS3_ju0wjbYXdg952BoyoYky/view?usp=sharing</a:t>
            </a:r>
            <a:r>
              <a:rPr lang="en-US" i="1"/>
              <a:t> </a:t>
            </a:r>
            <a:endParaRPr i="1"/>
          </a:p>
        </p:txBody>
      </p:sp>
      <p:sp>
        <p:nvSpPr>
          <p:cNvPr id="2802" name="Google Shape;2802;g338e7fb5d87_0_10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9"/>
        <p:cNvGrpSpPr/>
        <p:nvPr/>
      </p:nvGrpSpPr>
      <p:grpSpPr>
        <a:xfrm>
          <a:off x="0" y="0"/>
          <a:ext cx="0" cy="0"/>
          <a:chOff x="0" y="0"/>
          <a:chExt cx="0" cy="0"/>
        </a:xfrm>
      </p:grpSpPr>
      <p:sp>
        <p:nvSpPr>
          <p:cNvPr id="2810" name="Google Shape;2810;g338e7fb5d87_0_15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:10-:12</a:t>
            </a:r>
            <a:endParaRPr/>
          </a:p>
          <a:p>
            <a:pPr marL="0" lvl="0" indent="0" algn="l" rtl="0">
              <a:lnSpc>
                <a:spcPct val="100000"/>
              </a:lnSpc>
              <a:spcBef>
                <a:spcPts val="0"/>
              </a:spcBef>
              <a:spcAft>
                <a:spcPts val="0"/>
              </a:spcAft>
              <a:buSzPts val="1400"/>
              <a:buNone/>
            </a:pPr>
            <a:r>
              <a:rPr lang="en-US"/>
              <a:t>Animated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a:t>
            </a:r>
            <a:r>
              <a:rPr lang="en-US" b="1"/>
              <a:t>Now that we have taken some time to reconnect with the protocols let's take a moment and review how the Lesson Internalization Protocol is enhanced when incorporating student data. For each step, let’s look at how the protocol is strengthened by the use of student data.</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Clr>
                <a:schemeClr val="dk1"/>
              </a:buClr>
              <a:buSzPts val="1100"/>
              <a:buFont typeface="Arial"/>
              <a:buNone/>
            </a:pPr>
            <a:r>
              <a:rPr lang="en-US" i="1"/>
              <a:t>Note: Click on the slide for each step to animate and have a participant read each step. </a:t>
            </a:r>
            <a:endParaRPr i="1"/>
          </a:p>
        </p:txBody>
      </p:sp>
      <p:sp>
        <p:nvSpPr>
          <p:cNvPr id="2811" name="Google Shape;2811;g338e7fb5d87_0_15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9"/>
        <p:cNvGrpSpPr/>
        <p:nvPr/>
      </p:nvGrpSpPr>
      <p:grpSpPr>
        <a:xfrm>
          <a:off x="0" y="0"/>
          <a:ext cx="0" cy="0"/>
          <a:chOff x="0" y="0"/>
          <a:chExt cx="0" cy="0"/>
        </a:xfrm>
      </p:grpSpPr>
      <p:sp>
        <p:nvSpPr>
          <p:cNvPr id="2820" name="Google Shape;2820;g35ec4a82f64_0_2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1" name="Google Shape;2821;g35ec4a82f64_0_2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:12-:14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Say – </a:t>
            </a:r>
            <a:r>
              <a:rPr lang="en-US" b="1"/>
              <a:t>We're going to do a quick review of Just-in-Time Supports before reflecting on some scenarios depicting Lesson Adjustments with the LI and SWAP. When considering Just-in-Time supports, many teachers wonder what product-specific activities serve this purpose. It can be helpful to think about Just-in-Time supports as a framework rather than specific activities or dedicated resources. The data for every class will determine specific student needs. So thinking about Just-in-Time supports as a framework will allow you to determine what skills and knowledge are highest leverage to support meeting objectives. Considering it this way will also allow you to find Bluebonnet Learning Secondary Math resources that are available to adjust lessons/activities that can support students in meeting the objective. </a:t>
            </a:r>
            <a:r>
              <a:rPr lang="en-US" i="1"/>
              <a:t>Have a participant read the JIT framework. </a:t>
            </a:r>
            <a:endParaRPr i="1"/>
          </a:p>
        </p:txBody>
      </p:sp>
      <p:sp>
        <p:nvSpPr>
          <p:cNvPr id="2822" name="Google Shape;2822;g35ec4a82f64_0_2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11"/>
        <p:cNvGrpSpPr/>
        <p:nvPr/>
      </p:nvGrpSpPr>
      <p:grpSpPr>
        <a:xfrm>
          <a:off x="0" y="0"/>
          <a:ext cx="0" cy="0"/>
          <a:chOff x="0" y="0"/>
          <a:chExt cx="0" cy="0"/>
        </a:xfrm>
      </p:grpSpPr>
      <p:sp>
        <p:nvSpPr>
          <p:cNvPr id="12" name="Google Shape;12;g335b1a3233b_0_2"/>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3" name="Google Shape;13;g335b1a3233b_0_2"/>
          <p:cNvSpPr txBox="1"/>
          <p:nvPr/>
        </p:nvSpPr>
        <p:spPr>
          <a:xfrm>
            <a:off x="1104858" y="1336917"/>
            <a:ext cx="77892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14" name="Google Shape;14;g335b1a3233b_0_2"/>
          <p:cNvSpPr txBox="1">
            <a:spLocks noGrp="1"/>
          </p:cNvSpPr>
          <p:nvPr>
            <p:ph type="ctrTitle"/>
          </p:nvPr>
        </p:nvSpPr>
        <p:spPr>
          <a:xfrm>
            <a:off x="1256474" y="2391935"/>
            <a:ext cx="74994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g335b1a3233b_0_2"/>
          <p:cNvPicPr preferRelativeResize="0"/>
          <p:nvPr/>
        </p:nvPicPr>
        <p:blipFill rotWithShape="1">
          <a:blip r:embed="rId2">
            <a:alphaModFix/>
          </a:blip>
          <a:srcRect/>
          <a:stretch/>
        </p:blipFill>
        <p:spPr>
          <a:xfrm>
            <a:off x="1283227" y="1518030"/>
            <a:ext cx="1391921" cy="695962"/>
          </a:xfrm>
          <a:prstGeom prst="rect">
            <a:avLst/>
          </a:prstGeom>
          <a:noFill/>
          <a:ln>
            <a:noFill/>
          </a:ln>
        </p:spPr>
      </p:pic>
      <p:sp>
        <p:nvSpPr>
          <p:cNvPr id="16" name="Google Shape;16;g335b1a3233b_0_2"/>
          <p:cNvSpPr txBox="1">
            <a:spLocks noGrp="1"/>
          </p:cNvSpPr>
          <p:nvPr>
            <p:ph type="body" idx="1"/>
          </p:nvPr>
        </p:nvSpPr>
        <p:spPr>
          <a:xfrm>
            <a:off x="1283227" y="4865374"/>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g335b1a3233b_0_2" descr="A blue and black logo&#10;&#10;Description automatically generated"/>
          <p:cNvPicPr preferRelativeResize="0"/>
          <p:nvPr/>
        </p:nvPicPr>
        <p:blipFill rotWithShape="1">
          <a:blip r:embed="rId3">
            <a:alphaModFix/>
          </a:blip>
          <a:srcRect/>
          <a:stretch/>
        </p:blipFill>
        <p:spPr>
          <a:xfrm>
            <a:off x="6582874" y="1438602"/>
            <a:ext cx="2202645" cy="8961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95"/>
        <p:cNvGrpSpPr/>
        <p:nvPr/>
      </p:nvGrpSpPr>
      <p:grpSpPr>
        <a:xfrm>
          <a:off x="0" y="0"/>
          <a:ext cx="0" cy="0"/>
          <a:chOff x="0" y="0"/>
          <a:chExt cx="0" cy="0"/>
        </a:xfrm>
      </p:grpSpPr>
      <p:sp>
        <p:nvSpPr>
          <p:cNvPr id="96" name="Google Shape;96;g335b1a3233b_0_122"/>
          <p:cNvSpPr/>
          <p:nvPr/>
        </p:nvSpPr>
        <p:spPr>
          <a:xfrm>
            <a:off x="-10896" y="0"/>
            <a:ext cx="32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7" name="Google Shape;97;g335b1a3233b_0_122"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98" name="Google Shape;98;g335b1a3233b_0_122"/>
          <p:cNvSpPr txBox="1">
            <a:spLocks noGrp="1"/>
          </p:cNvSpPr>
          <p:nvPr>
            <p:ph type="body" idx="1"/>
          </p:nvPr>
        </p:nvSpPr>
        <p:spPr>
          <a:xfrm>
            <a:off x="4814672" y="858741"/>
            <a:ext cx="6830400" cy="52836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g335b1a3233b_0_122"/>
          <p:cNvSpPr/>
          <p:nvPr/>
        </p:nvSpPr>
        <p:spPr>
          <a:xfrm rot="5400000">
            <a:off x="511278" y="2765250"/>
            <a:ext cx="6881400" cy="13509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g335b1a3233b_0_122"/>
          <p:cNvSpPr txBox="1">
            <a:spLocks noGrp="1"/>
          </p:cNvSpPr>
          <p:nvPr>
            <p:ph type="ctrTitle"/>
          </p:nvPr>
        </p:nvSpPr>
        <p:spPr>
          <a:xfrm>
            <a:off x="267772" y="2257278"/>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335b1a3233b_0_12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g335b1a3233b_0_12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1128"/>
        <p:cNvGrpSpPr/>
        <p:nvPr/>
      </p:nvGrpSpPr>
      <p:grpSpPr>
        <a:xfrm>
          <a:off x="0" y="0"/>
          <a:ext cx="0" cy="0"/>
          <a:chOff x="0" y="0"/>
          <a:chExt cx="0" cy="0"/>
        </a:xfrm>
      </p:grpSpPr>
      <p:sp>
        <p:nvSpPr>
          <p:cNvPr id="1129" name="Google Shape;1129;g35ec4a82f64_0_575"/>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0" name="Google Shape;1130;g35ec4a82f64_0_575"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131" name="Google Shape;1131;g35ec4a82f64_0_575"/>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132" name="Google Shape;1132;g35ec4a82f64_0_575"/>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3" name="Google Shape;1133;g35ec4a82f64_0_575"/>
          <p:cNvSpPr/>
          <p:nvPr/>
        </p:nvSpPr>
        <p:spPr>
          <a:xfrm>
            <a:off x="441821" y="267472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4" name="Google Shape;1134;g35ec4a82f64_0_575"/>
          <p:cNvSpPr/>
          <p:nvPr/>
        </p:nvSpPr>
        <p:spPr>
          <a:xfrm>
            <a:off x="441821" y="4847076"/>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5" name="Google Shape;1135;g35ec4a82f64_0_575"/>
          <p:cNvSpPr txBox="1">
            <a:spLocks noGrp="1"/>
          </p:cNvSpPr>
          <p:nvPr>
            <p:ph type="body" idx="1"/>
          </p:nvPr>
        </p:nvSpPr>
        <p:spPr>
          <a:xfrm>
            <a:off x="1187974" y="274766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6" name="Google Shape;1136;g35ec4a82f64_0_575"/>
          <p:cNvSpPr txBox="1">
            <a:spLocks noGrp="1"/>
          </p:cNvSpPr>
          <p:nvPr>
            <p:ph type="body" idx="2"/>
          </p:nvPr>
        </p:nvSpPr>
        <p:spPr>
          <a:xfrm>
            <a:off x="1187976" y="4920013"/>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g35ec4a82f64_0_575"/>
          <p:cNvSpPr txBox="1">
            <a:spLocks noGrp="1"/>
          </p:cNvSpPr>
          <p:nvPr>
            <p:ph type="body" idx="3"/>
          </p:nvPr>
        </p:nvSpPr>
        <p:spPr>
          <a:xfrm>
            <a:off x="1187975"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8" name="Google Shape;1138;g35ec4a82f64_0_575"/>
          <p:cNvSpPr/>
          <p:nvPr/>
        </p:nvSpPr>
        <p:spPr>
          <a:xfrm>
            <a:off x="441821" y="3760899"/>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9" name="Google Shape;1139;g35ec4a82f64_0_575"/>
          <p:cNvSpPr txBox="1">
            <a:spLocks noGrp="1"/>
          </p:cNvSpPr>
          <p:nvPr>
            <p:ph type="body" idx="4"/>
          </p:nvPr>
        </p:nvSpPr>
        <p:spPr>
          <a:xfrm>
            <a:off x="1187974" y="3833772"/>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g35ec4a82f64_0_57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1" name="Google Shape;1141;g35ec4a82f64_0_575"/>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42" name="Google Shape;1142;g35ec4a82f64_0_57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1143"/>
        <p:cNvGrpSpPr/>
        <p:nvPr/>
      </p:nvGrpSpPr>
      <p:grpSpPr>
        <a:xfrm>
          <a:off x="0" y="0"/>
          <a:ext cx="0" cy="0"/>
          <a:chOff x="0" y="0"/>
          <a:chExt cx="0" cy="0"/>
        </a:xfrm>
      </p:grpSpPr>
      <p:sp>
        <p:nvSpPr>
          <p:cNvPr id="1144" name="Google Shape;1144;g35ec4a82f64_0_590"/>
          <p:cNvSpPr/>
          <p:nvPr/>
        </p:nvSpPr>
        <p:spPr>
          <a:xfrm>
            <a:off x="-10896"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5" name="Google Shape;1145;g35ec4a82f64_0_590"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146" name="Google Shape;1146;g35ec4a82f64_0_590"/>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g35ec4a82f64_0_590"/>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8" name="Google Shape;1148;g35ec4a82f64_0_590"/>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g35ec4a82f64_0_59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0" name="Google Shape;1150;g35ec4a82f64_0_590"/>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51" name="Google Shape;1151;g35ec4a82f64_0_59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1152"/>
        <p:cNvGrpSpPr/>
        <p:nvPr/>
      </p:nvGrpSpPr>
      <p:grpSpPr>
        <a:xfrm>
          <a:off x="0" y="0"/>
          <a:ext cx="0" cy="0"/>
          <a:chOff x="0" y="0"/>
          <a:chExt cx="0" cy="0"/>
        </a:xfrm>
      </p:grpSpPr>
      <p:sp>
        <p:nvSpPr>
          <p:cNvPr id="1153" name="Google Shape;1153;g35ec4a82f64_0_599"/>
          <p:cNvSpPr/>
          <p:nvPr/>
        </p:nvSpPr>
        <p:spPr>
          <a:xfrm>
            <a:off x="712380" y="3856210"/>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4" name="Google Shape;1154;g35ec4a82f64_0_599"/>
          <p:cNvSpPr txBox="1">
            <a:spLocks noGrp="1"/>
          </p:cNvSpPr>
          <p:nvPr>
            <p:ph type="body" idx="1"/>
          </p:nvPr>
        </p:nvSpPr>
        <p:spPr>
          <a:xfrm>
            <a:off x="759537" y="3916129"/>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5" name="Google Shape;1155;g35ec4a82f64_0_599"/>
          <p:cNvSpPr/>
          <p:nvPr/>
        </p:nvSpPr>
        <p:spPr>
          <a:xfrm>
            <a:off x="712380" y="147143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6" name="Google Shape;1156;g35ec4a82f64_0_599"/>
          <p:cNvSpPr txBox="1">
            <a:spLocks noGrp="1"/>
          </p:cNvSpPr>
          <p:nvPr>
            <p:ph type="body" idx="2"/>
          </p:nvPr>
        </p:nvSpPr>
        <p:spPr>
          <a:xfrm>
            <a:off x="759537" y="153135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g35ec4a82f64_0_599"/>
          <p:cNvSpPr/>
          <p:nvPr/>
        </p:nvSpPr>
        <p:spPr>
          <a:xfrm>
            <a:off x="6327141" y="385916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8" name="Google Shape;1158;g35ec4a82f64_0_599"/>
          <p:cNvSpPr txBox="1">
            <a:spLocks noGrp="1"/>
          </p:cNvSpPr>
          <p:nvPr>
            <p:ph type="body" idx="3"/>
          </p:nvPr>
        </p:nvSpPr>
        <p:spPr>
          <a:xfrm>
            <a:off x="6374298" y="391908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g35ec4a82f64_0_599"/>
          <p:cNvSpPr/>
          <p:nvPr/>
        </p:nvSpPr>
        <p:spPr>
          <a:xfrm>
            <a:off x="6327141" y="1474382"/>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0" name="Google Shape;1160;g35ec4a82f64_0_599"/>
          <p:cNvSpPr txBox="1">
            <a:spLocks noGrp="1"/>
          </p:cNvSpPr>
          <p:nvPr>
            <p:ph type="body" idx="4"/>
          </p:nvPr>
        </p:nvSpPr>
        <p:spPr>
          <a:xfrm>
            <a:off x="6374298" y="1534301"/>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g35ec4a82f64_0_59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62" name="Google Shape;1162;g35ec4a82f64_0_59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163" name="Google Shape;1163;g35ec4a82f64_0_59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4" name="Google Shape;1164;g35ec4a82f64_0_59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1165"/>
        <p:cNvGrpSpPr/>
        <p:nvPr/>
      </p:nvGrpSpPr>
      <p:grpSpPr>
        <a:xfrm>
          <a:off x="0" y="0"/>
          <a:ext cx="0" cy="0"/>
          <a:chOff x="0" y="0"/>
          <a:chExt cx="0" cy="0"/>
        </a:xfrm>
      </p:grpSpPr>
      <p:sp>
        <p:nvSpPr>
          <p:cNvPr id="1166" name="Google Shape;1166;g35ec4a82f64_0_612"/>
          <p:cNvSpPr/>
          <p:nvPr/>
        </p:nvSpPr>
        <p:spPr>
          <a:xfrm>
            <a:off x="6096000"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7" name="Google Shape;1167;g35ec4a82f64_0_612"/>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8" name="Google Shape;1168;g35ec4a82f64_0_612"/>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9" name="Google Shape;1169;g35ec4a82f64_0_612"/>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70" name="Google Shape;1170;g35ec4a82f64_0_612"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171" name="Google Shape;1171;g35ec4a82f64_0_61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72" name="Google Shape;1172;g35ec4a82f64_0_612"/>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73" name="Google Shape;1173;g35ec4a82f64_0_612"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1174"/>
        <p:cNvGrpSpPr/>
        <p:nvPr/>
      </p:nvGrpSpPr>
      <p:grpSpPr>
        <a:xfrm>
          <a:off x="0" y="0"/>
          <a:ext cx="0" cy="0"/>
          <a:chOff x="0" y="0"/>
          <a:chExt cx="0" cy="0"/>
        </a:xfrm>
      </p:grpSpPr>
      <p:sp>
        <p:nvSpPr>
          <p:cNvPr id="1175" name="Google Shape;1175;g35ec4a82f64_0_621"/>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76" name="Google Shape;1176;g35ec4a82f64_0_621"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177" name="Google Shape;1177;g35ec4a82f64_0_621"/>
          <p:cNvSpPr txBox="1">
            <a:spLocks noGrp="1"/>
          </p:cNvSpPr>
          <p:nvPr>
            <p:ph type="body" idx="1"/>
          </p:nvPr>
        </p:nvSpPr>
        <p:spPr>
          <a:xfrm>
            <a:off x="602147" y="1334680"/>
            <a:ext cx="11019300" cy="3586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78" name="Google Shape;1178;g35ec4a82f64_0_621"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1179"/>
        <p:cNvGrpSpPr/>
        <p:nvPr/>
      </p:nvGrpSpPr>
      <p:grpSpPr>
        <a:xfrm>
          <a:off x="0" y="0"/>
          <a:ext cx="0" cy="0"/>
          <a:chOff x="0" y="0"/>
          <a:chExt cx="0" cy="0"/>
        </a:xfrm>
      </p:grpSpPr>
      <p:sp>
        <p:nvSpPr>
          <p:cNvPr id="1180" name="Google Shape;1180;g35ec4a82f64_0_626"/>
          <p:cNvSpPr txBox="1">
            <a:spLocks noGrp="1"/>
          </p:cNvSpPr>
          <p:nvPr>
            <p:ph type="body" idx="1"/>
          </p:nvPr>
        </p:nvSpPr>
        <p:spPr>
          <a:xfrm>
            <a:off x="3821682" y="900222"/>
            <a:ext cx="7959600" cy="5196300"/>
          </a:xfrm>
          <a:prstGeom prst="rect">
            <a:avLst/>
          </a:prstGeom>
          <a:noFill/>
          <a:ln>
            <a:noFill/>
          </a:ln>
        </p:spPr>
        <p:txBody>
          <a:bodyPr spcFirstLastPara="1" wrap="square" lIns="91425" tIns="45700" rIns="91425" bIns="45700" anchor="ctr"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g35ec4a82f64_0_626"/>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2" name="Google Shape;1182;g35ec4a82f64_0_626"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183" name="Google Shape;1183;g35ec4a82f64_0_626"/>
          <p:cNvSpPr txBox="1">
            <a:spLocks noGrp="1"/>
          </p:cNvSpPr>
          <p:nvPr>
            <p:ph type="ctrTitle"/>
          </p:nvPr>
        </p:nvSpPr>
        <p:spPr>
          <a:xfrm>
            <a:off x="267773" y="2124219"/>
            <a:ext cx="2653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4" name="Google Shape;1184;g35ec4a82f64_0_62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85" name="Google Shape;1185;g35ec4a82f64_0_62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1186"/>
        <p:cNvGrpSpPr/>
        <p:nvPr/>
      </p:nvGrpSpPr>
      <p:grpSpPr>
        <a:xfrm>
          <a:off x="0" y="0"/>
          <a:ext cx="0" cy="0"/>
          <a:chOff x="0" y="0"/>
          <a:chExt cx="0" cy="0"/>
        </a:xfrm>
      </p:grpSpPr>
      <p:sp>
        <p:nvSpPr>
          <p:cNvPr id="1187" name="Google Shape;1187;g35ec4a82f64_0_633"/>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8" name="Google Shape;1188;g35ec4a82f64_0_633"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189" name="Google Shape;1189;g35ec4a82f64_0_633"/>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0" name="Google Shape;1190;g35ec4a82f64_0_633"/>
          <p:cNvSpPr txBox="1">
            <a:spLocks noGrp="1"/>
          </p:cNvSpPr>
          <p:nvPr>
            <p:ph type="body" idx="1"/>
          </p:nvPr>
        </p:nvSpPr>
        <p:spPr>
          <a:xfrm>
            <a:off x="4450122" y="935665"/>
            <a:ext cx="7195200" cy="52065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g35ec4a82f64_0_63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92" name="Google Shape;1192;g35ec4a82f64_0_63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1193"/>
        <p:cNvGrpSpPr/>
        <p:nvPr/>
      </p:nvGrpSpPr>
      <p:grpSpPr>
        <a:xfrm>
          <a:off x="0" y="0"/>
          <a:ext cx="0" cy="0"/>
          <a:chOff x="0" y="0"/>
          <a:chExt cx="0" cy="0"/>
        </a:xfrm>
      </p:grpSpPr>
      <p:sp>
        <p:nvSpPr>
          <p:cNvPr id="1194" name="Google Shape;1194;g35ec4a82f64_0_640"/>
          <p:cNvSpPr/>
          <p:nvPr/>
        </p:nvSpPr>
        <p:spPr>
          <a:xfrm>
            <a:off x="0" y="2906749"/>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195" name="Google Shape;1195;g35ec4a82f64_0_640"/>
          <p:cNvSpPr/>
          <p:nvPr/>
        </p:nvSpPr>
        <p:spPr>
          <a:xfrm>
            <a:off x="0" y="4527518"/>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196" name="Google Shape;1196;g35ec4a82f64_0_640"/>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7" name="Google Shape;1197;g35ec4a82f64_0_640"/>
          <p:cNvPicPr preferRelativeResize="0"/>
          <p:nvPr/>
        </p:nvPicPr>
        <p:blipFill rotWithShape="1">
          <a:blip r:embed="rId2">
            <a:alphaModFix/>
          </a:blip>
          <a:srcRect/>
          <a:stretch/>
        </p:blipFill>
        <p:spPr>
          <a:xfrm>
            <a:off x="243838" y="287865"/>
            <a:ext cx="1391921" cy="695962"/>
          </a:xfrm>
          <a:prstGeom prst="rect">
            <a:avLst/>
          </a:prstGeom>
          <a:noFill/>
          <a:ln>
            <a:noFill/>
          </a:ln>
        </p:spPr>
      </p:pic>
      <p:pic>
        <p:nvPicPr>
          <p:cNvPr id="1198" name="Google Shape;1198;g35ec4a82f64_0_64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1199"/>
        <p:cNvGrpSpPr/>
        <p:nvPr/>
      </p:nvGrpSpPr>
      <p:grpSpPr>
        <a:xfrm>
          <a:off x="0" y="0"/>
          <a:ext cx="0" cy="0"/>
          <a:chOff x="0" y="0"/>
          <a:chExt cx="0" cy="0"/>
        </a:xfrm>
      </p:grpSpPr>
      <p:sp>
        <p:nvSpPr>
          <p:cNvPr id="1200" name="Google Shape;1200;g35ec4a82f64_0_646"/>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1" name="Google Shape;1201;g35ec4a82f64_0_646"/>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2" name="Google Shape;1202;g35ec4a82f64_0_646"/>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3" name="Google Shape;1203;g35ec4a82f64_0_646"/>
          <p:cNvSpPr txBox="1">
            <a:spLocks noGrp="1"/>
          </p:cNvSpPr>
          <p:nvPr>
            <p:ph type="body" idx="2"/>
          </p:nvPr>
        </p:nvSpPr>
        <p:spPr>
          <a:xfrm>
            <a:off x="1" y="6624089"/>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04" name="Google Shape;1204;g35ec4a82f64_0_646"/>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1205"/>
        <p:cNvGrpSpPr/>
        <p:nvPr/>
      </p:nvGrpSpPr>
      <p:grpSpPr>
        <a:xfrm>
          <a:off x="0" y="0"/>
          <a:ext cx="0" cy="0"/>
          <a:chOff x="0" y="0"/>
          <a:chExt cx="0" cy="0"/>
        </a:xfrm>
      </p:grpSpPr>
      <p:sp>
        <p:nvSpPr>
          <p:cNvPr id="1206" name="Google Shape;1206;g35ec4a82f64_0_652"/>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7" name="Google Shape;1207;g35ec4a82f64_0_652"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208" name="Google Shape;1208;g35ec4a82f64_0_652"/>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209" name="Google Shape;1209;g35ec4a82f64_0_65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10" name="Google Shape;1210;g35ec4a82f64_0_652" descr="A blue and black logo&#10;&#10;Description automatically generated"/>
          <p:cNvPicPr preferRelativeResize="0"/>
          <p:nvPr/>
        </p:nvPicPr>
        <p:blipFill rotWithShape="1">
          <a:blip r:embed="rId3">
            <a:alphaModFix/>
          </a:blip>
          <a:srcRect/>
          <a:stretch/>
        </p:blipFill>
        <p:spPr>
          <a:xfrm>
            <a:off x="2441223" y="1201863"/>
            <a:ext cx="7309553" cy="297377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103"/>
        <p:cNvGrpSpPr/>
        <p:nvPr/>
      </p:nvGrpSpPr>
      <p:grpSpPr>
        <a:xfrm>
          <a:off x="0" y="0"/>
          <a:ext cx="0" cy="0"/>
          <a:chOff x="0" y="0"/>
          <a:chExt cx="0" cy="0"/>
        </a:xfrm>
      </p:grpSpPr>
      <p:sp>
        <p:nvSpPr>
          <p:cNvPr id="104" name="Google Shape;104;g335b1a3233b_0_544"/>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35b1a3233b_0_544"/>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g335b1a3233b_0_544"/>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g335b1a3233b_0_544"/>
          <p:cNvSpPr txBox="1">
            <a:spLocks noGrp="1"/>
          </p:cNvSpPr>
          <p:nvPr>
            <p:ph type="body" idx="2"/>
          </p:nvPr>
        </p:nvSpPr>
        <p:spPr>
          <a:xfrm>
            <a:off x="1" y="6624089"/>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g335b1a3233b_0_544"/>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1211"/>
        <p:cNvGrpSpPr/>
        <p:nvPr/>
      </p:nvGrpSpPr>
      <p:grpSpPr>
        <a:xfrm>
          <a:off x="0" y="0"/>
          <a:ext cx="0" cy="0"/>
          <a:chOff x="0" y="0"/>
          <a:chExt cx="0" cy="0"/>
        </a:xfrm>
      </p:grpSpPr>
      <p:sp>
        <p:nvSpPr>
          <p:cNvPr id="1212" name="Google Shape;1212;g35ec4a82f64_0_658"/>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3" name="Google Shape;1213;g35ec4a82f64_0_658"/>
          <p:cNvSpPr/>
          <p:nvPr/>
        </p:nvSpPr>
        <p:spPr>
          <a:xfrm>
            <a:off x="422660" y="1513560"/>
            <a:ext cx="24438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214" name="Google Shape;1214;g35ec4a82f64_0_658"/>
          <p:cNvSpPr/>
          <p:nvPr/>
        </p:nvSpPr>
        <p:spPr>
          <a:xfrm>
            <a:off x="2690804" y="1513560"/>
            <a:ext cx="24438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15" name="Google Shape;1215;g35ec4a82f64_0_658"/>
          <p:cNvSpPr/>
          <p:nvPr/>
        </p:nvSpPr>
        <p:spPr>
          <a:xfrm>
            <a:off x="7227092" y="1513560"/>
            <a:ext cx="24438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16" name="Google Shape;1216;g35ec4a82f64_0_658"/>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17" name="Google Shape;1217;g35ec4a82f64_0_658"/>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g35ec4a82f64_0_658"/>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g35ec4a82f64_0_658"/>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g35ec4a82f64_0_65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21" name="Google Shape;1221;g35ec4a82f64_0_658"/>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2" name="Google Shape;1222;g35ec4a82f64_0_658"/>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3" name="Google Shape;1223;g35ec4a82f64_0_658"/>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g35ec4a82f64_0_658"/>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g35ec4a82f64_0_658"/>
          <p:cNvSpPr/>
          <p:nvPr/>
        </p:nvSpPr>
        <p:spPr>
          <a:xfrm>
            <a:off x="4958948" y="1520138"/>
            <a:ext cx="24438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26" name="Google Shape;1226;g35ec4a82f64_0_658"/>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7" name="Google Shape;1227;g35ec4a82f64_0_658"/>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28" name="Google Shape;1228;g35ec4a82f64_0_65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229" name="Google Shape;1229;g35ec4a82f64_0_65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0" name="Google Shape;1230;g35ec4a82f64_0_65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1231"/>
        <p:cNvGrpSpPr/>
        <p:nvPr/>
      </p:nvGrpSpPr>
      <p:grpSpPr>
        <a:xfrm>
          <a:off x="0" y="0"/>
          <a:ext cx="0" cy="0"/>
          <a:chOff x="0" y="0"/>
          <a:chExt cx="0" cy="0"/>
        </a:xfrm>
      </p:grpSpPr>
      <p:sp>
        <p:nvSpPr>
          <p:cNvPr id="1232" name="Google Shape;1232;g35ec4a82f64_0_678"/>
          <p:cNvSpPr/>
          <p:nvPr/>
        </p:nvSpPr>
        <p:spPr>
          <a:xfrm>
            <a:off x="3071191" y="0"/>
            <a:ext cx="9120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3" name="Google Shape;1233;g35ec4a82f64_0_678"/>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4" name="Google Shape;1234;g35ec4a82f64_0_678"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235" name="Google Shape;1235;g35ec4a82f64_0_678"/>
          <p:cNvSpPr txBox="1">
            <a:spLocks noGrp="1"/>
          </p:cNvSpPr>
          <p:nvPr>
            <p:ph type="ctrTitle"/>
          </p:nvPr>
        </p:nvSpPr>
        <p:spPr>
          <a:xfrm>
            <a:off x="267773" y="2124219"/>
            <a:ext cx="112314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6" name="Google Shape;1236;g35ec4a82f64_0_678"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1237"/>
        <p:cNvGrpSpPr/>
        <p:nvPr/>
      </p:nvGrpSpPr>
      <p:grpSpPr>
        <a:xfrm>
          <a:off x="0" y="0"/>
          <a:ext cx="0" cy="0"/>
          <a:chOff x="0" y="0"/>
          <a:chExt cx="0" cy="0"/>
        </a:xfrm>
      </p:grpSpPr>
      <p:sp>
        <p:nvSpPr>
          <p:cNvPr id="1238" name="Google Shape;1238;g35ec4a82f64_0_684"/>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9" name="Google Shape;1239;g35ec4a82f64_0_684"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240" name="Google Shape;1240;g35ec4a82f64_0_684"/>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241" name="Google Shape;1241;g35ec4a82f64_0_684"/>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2" name="Google Shape;1242;g35ec4a82f64_0_684"/>
          <p:cNvSpPr/>
          <p:nvPr/>
        </p:nvSpPr>
        <p:spPr>
          <a:xfrm>
            <a:off x="441821" y="3014060"/>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3" name="Google Shape;1243;g35ec4a82f64_0_684"/>
          <p:cNvSpPr/>
          <p:nvPr/>
        </p:nvSpPr>
        <p:spPr>
          <a:xfrm>
            <a:off x="441821" y="443957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4" name="Google Shape;1244;g35ec4a82f64_0_684"/>
          <p:cNvSpPr txBox="1">
            <a:spLocks noGrp="1"/>
          </p:cNvSpPr>
          <p:nvPr>
            <p:ph type="body" idx="1"/>
          </p:nvPr>
        </p:nvSpPr>
        <p:spPr>
          <a:xfrm>
            <a:off x="1187977" y="3086998"/>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g35ec4a82f64_0_684"/>
          <p:cNvSpPr txBox="1">
            <a:spLocks noGrp="1"/>
          </p:cNvSpPr>
          <p:nvPr>
            <p:ph type="body" idx="2"/>
          </p:nvPr>
        </p:nvSpPr>
        <p:spPr>
          <a:xfrm>
            <a:off x="1187977" y="451251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g35ec4a82f64_0_684"/>
          <p:cNvSpPr txBox="1">
            <a:spLocks noGrp="1"/>
          </p:cNvSpPr>
          <p:nvPr>
            <p:ph type="body" idx="3"/>
          </p:nvPr>
        </p:nvSpPr>
        <p:spPr>
          <a:xfrm>
            <a:off x="1187976"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g35ec4a82f64_0_68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48" name="Google Shape;1248;g35ec4a82f64_0_684"/>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9" name="Google Shape;1249;g35ec4a82f64_0_68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1250"/>
        <p:cNvGrpSpPr/>
        <p:nvPr/>
      </p:nvGrpSpPr>
      <p:grpSpPr>
        <a:xfrm>
          <a:off x="0" y="0"/>
          <a:ext cx="0" cy="0"/>
          <a:chOff x="0" y="0"/>
          <a:chExt cx="0" cy="0"/>
        </a:xfrm>
      </p:grpSpPr>
      <p:sp>
        <p:nvSpPr>
          <p:cNvPr id="1251" name="Google Shape;1251;g35ec4a82f64_0_697"/>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2" name="Google Shape;1252;g35ec4a82f64_0_697"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253" name="Google Shape;1253;g35ec4a82f64_0_697"/>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254" name="Google Shape;1254;g35ec4a82f64_0_697"/>
          <p:cNvSpPr/>
          <p:nvPr/>
        </p:nvSpPr>
        <p:spPr>
          <a:xfrm>
            <a:off x="441821" y="1395703"/>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5" name="Google Shape;1255;g35ec4a82f64_0_697"/>
          <p:cNvSpPr/>
          <p:nvPr/>
        </p:nvSpPr>
        <p:spPr>
          <a:xfrm>
            <a:off x="441821" y="2335291"/>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6" name="Google Shape;1256;g35ec4a82f64_0_697"/>
          <p:cNvSpPr/>
          <p:nvPr/>
        </p:nvSpPr>
        <p:spPr>
          <a:xfrm>
            <a:off x="441821" y="3274879"/>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7" name="Google Shape;1257;g35ec4a82f64_0_697"/>
          <p:cNvSpPr/>
          <p:nvPr/>
        </p:nvSpPr>
        <p:spPr>
          <a:xfrm>
            <a:off x="441821" y="4214467"/>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8" name="Google Shape;1258;g35ec4a82f64_0_697"/>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9" name="Google Shape;1259;g35ec4a82f64_0_697"/>
          <p:cNvSpPr txBox="1">
            <a:spLocks noGrp="1"/>
          </p:cNvSpPr>
          <p:nvPr>
            <p:ph type="body" idx="2"/>
          </p:nvPr>
        </p:nvSpPr>
        <p:spPr>
          <a:xfrm>
            <a:off x="1187978"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g35ec4a82f64_0_697"/>
          <p:cNvSpPr txBox="1">
            <a:spLocks noGrp="1"/>
          </p:cNvSpPr>
          <p:nvPr>
            <p:ph type="body" idx="3"/>
          </p:nvPr>
        </p:nvSpPr>
        <p:spPr>
          <a:xfrm>
            <a:off x="1187977"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g35ec4a82f64_0_697"/>
          <p:cNvSpPr txBox="1">
            <a:spLocks noGrp="1"/>
          </p:cNvSpPr>
          <p:nvPr>
            <p:ph type="body" idx="4"/>
          </p:nvPr>
        </p:nvSpPr>
        <p:spPr>
          <a:xfrm>
            <a:off x="1187976"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g35ec4a82f64_0_697"/>
          <p:cNvSpPr/>
          <p:nvPr/>
        </p:nvSpPr>
        <p:spPr>
          <a:xfrm>
            <a:off x="442979" y="5154054"/>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3" name="Google Shape;1263;g35ec4a82f64_0_697"/>
          <p:cNvSpPr txBox="1">
            <a:spLocks noGrp="1"/>
          </p:cNvSpPr>
          <p:nvPr>
            <p:ph type="body" idx="5"/>
          </p:nvPr>
        </p:nvSpPr>
        <p:spPr>
          <a:xfrm>
            <a:off x="1187976"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g35ec4a82f64_0_69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65" name="Google Shape;1265;g35ec4a82f64_0_697"/>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6" name="Google Shape;1266;g35ec4a82f64_0_69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1267"/>
        <p:cNvGrpSpPr/>
        <p:nvPr/>
      </p:nvGrpSpPr>
      <p:grpSpPr>
        <a:xfrm>
          <a:off x="0" y="0"/>
          <a:ext cx="0" cy="0"/>
          <a:chOff x="0" y="0"/>
          <a:chExt cx="0" cy="0"/>
        </a:xfrm>
      </p:grpSpPr>
      <p:sp>
        <p:nvSpPr>
          <p:cNvPr id="1268" name="Google Shape;1268;g35ec4a82f64_0_714"/>
          <p:cNvSpPr/>
          <p:nvPr/>
        </p:nvSpPr>
        <p:spPr>
          <a:xfrm>
            <a:off x="8232648" y="0"/>
            <a:ext cx="3959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9" name="Google Shape;1269;g35ec4a82f64_0_714"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270" name="Google Shape;1270;g35ec4a82f64_0_714"/>
          <p:cNvSpPr txBox="1">
            <a:spLocks noGrp="1"/>
          </p:cNvSpPr>
          <p:nvPr>
            <p:ph type="body" idx="1"/>
          </p:nvPr>
        </p:nvSpPr>
        <p:spPr>
          <a:xfrm>
            <a:off x="411522" y="1333499"/>
            <a:ext cx="7322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g35ec4a82f64_0_714"/>
          <p:cNvSpPr txBox="1">
            <a:spLocks noGrp="1"/>
          </p:cNvSpPr>
          <p:nvPr>
            <p:ph type="title"/>
          </p:nvPr>
        </p:nvSpPr>
        <p:spPr>
          <a:xfrm>
            <a:off x="411523" y="170189"/>
            <a:ext cx="73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2" name="Google Shape;1272;g35ec4a82f64_0_714"/>
          <p:cNvSpPr txBox="1">
            <a:spLocks noGrp="1"/>
          </p:cNvSpPr>
          <p:nvPr>
            <p:ph type="body" idx="2"/>
          </p:nvPr>
        </p:nvSpPr>
        <p:spPr>
          <a:xfrm>
            <a:off x="8724906" y="1996624"/>
            <a:ext cx="29748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3" name="Google Shape;1273;g35ec4a82f64_0_71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74" name="Google Shape;1274;g35ec4a82f64_0_714"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1275"/>
        <p:cNvGrpSpPr/>
        <p:nvPr/>
      </p:nvGrpSpPr>
      <p:grpSpPr>
        <a:xfrm>
          <a:off x="0" y="0"/>
          <a:ext cx="0" cy="0"/>
          <a:chOff x="0" y="0"/>
          <a:chExt cx="0" cy="0"/>
        </a:xfrm>
      </p:grpSpPr>
      <p:sp>
        <p:nvSpPr>
          <p:cNvPr id="1276" name="Google Shape;1276;g35ec4a82f64_0_722"/>
          <p:cNvSpPr/>
          <p:nvPr/>
        </p:nvSpPr>
        <p:spPr>
          <a:xfrm>
            <a:off x="9030855"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7" name="Google Shape;1277;g35ec4a82f64_0_722"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278" name="Google Shape;1278;g35ec4a82f64_0_722"/>
          <p:cNvSpPr txBox="1">
            <a:spLocks noGrp="1"/>
          </p:cNvSpPr>
          <p:nvPr>
            <p:ph type="body" idx="1"/>
          </p:nvPr>
        </p:nvSpPr>
        <p:spPr>
          <a:xfrm>
            <a:off x="411522" y="1333499"/>
            <a:ext cx="82119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g35ec4a82f64_0_722"/>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g35ec4a82f64_0_72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81" name="Google Shape;1281;g35ec4a82f64_0_722"/>
          <p:cNvSpPr txBox="1">
            <a:spLocks noGrp="1"/>
          </p:cNvSpPr>
          <p:nvPr>
            <p:ph type="body" idx="2"/>
          </p:nvPr>
        </p:nvSpPr>
        <p:spPr>
          <a:xfrm>
            <a:off x="9276983" y="1996624"/>
            <a:ext cx="26688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2" name="Google Shape;1282;g35ec4a82f64_0_722"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1283"/>
        <p:cNvGrpSpPr/>
        <p:nvPr/>
      </p:nvGrpSpPr>
      <p:grpSpPr>
        <a:xfrm>
          <a:off x="0" y="0"/>
          <a:ext cx="0" cy="0"/>
          <a:chOff x="0" y="0"/>
          <a:chExt cx="0" cy="0"/>
        </a:xfrm>
      </p:grpSpPr>
      <p:sp>
        <p:nvSpPr>
          <p:cNvPr id="1284" name="Google Shape;1284;g35ec4a82f64_0_730"/>
          <p:cNvSpPr/>
          <p:nvPr/>
        </p:nvSpPr>
        <p:spPr>
          <a:xfrm>
            <a:off x="-10896" y="0"/>
            <a:ext cx="32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85" name="Google Shape;1285;g35ec4a82f64_0_730"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286" name="Google Shape;1286;g35ec4a82f64_0_730"/>
          <p:cNvSpPr txBox="1">
            <a:spLocks noGrp="1"/>
          </p:cNvSpPr>
          <p:nvPr>
            <p:ph type="body" idx="1"/>
          </p:nvPr>
        </p:nvSpPr>
        <p:spPr>
          <a:xfrm>
            <a:off x="4814672" y="858741"/>
            <a:ext cx="6830400" cy="52836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g35ec4a82f64_0_730"/>
          <p:cNvSpPr/>
          <p:nvPr/>
        </p:nvSpPr>
        <p:spPr>
          <a:xfrm rot="5400000">
            <a:off x="511278" y="2765250"/>
            <a:ext cx="6881400" cy="13509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8" name="Google Shape;1288;g35ec4a82f64_0_730"/>
          <p:cNvSpPr txBox="1">
            <a:spLocks noGrp="1"/>
          </p:cNvSpPr>
          <p:nvPr>
            <p:ph type="ctrTitle"/>
          </p:nvPr>
        </p:nvSpPr>
        <p:spPr>
          <a:xfrm>
            <a:off x="267772" y="2257278"/>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9" name="Google Shape;1289;g35ec4a82f64_0_73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90" name="Google Shape;1290;g35ec4a82f64_0_73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1291"/>
        <p:cNvGrpSpPr/>
        <p:nvPr/>
      </p:nvGrpSpPr>
      <p:grpSpPr>
        <a:xfrm>
          <a:off x="0" y="0"/>
          <a:ext cx="0" cy="0"/>
          <a:chOff x="0" y="0"/>
          <a:chExt cx="0" cy="0"/>
        </a:xfrm>
      </p:grpSpPr>
      <p:sp>
        <p:nvSpPr>
          <p:cNvPr id="1292" name="Google Shape;1292;g35ec4a82f64_0_738"/>
          <p:cNvSpPr/>
          <p:nvPr/>
        </p:nvSpPr>
        <p:spPr>
          <a:xfrm>
            <a:off x="7523027" y="0"/>
            <a:ext cx="4668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3" name="Google Shape;1293;g35ec4a82f64_0_738"/>
          <p:cNvSpPr/>
          <p:nvPr/>
        </p:nvSpPr>
        <p:spPr>
          <a:xfrm rot="5400000">
            <a:off x="4753077" y="2765250"/>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94" name="Google Shape;1294;g35ec4a82f64_0_738"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295" name="Google Shape;1295;g35ec4a82f64_0_738"/>
          <p:cNvSpPr txBox="1">
            <a:spLocks noGrp="1"/>
          </p:cNvSpPr>
          <p:nvPr>
            <p:ph type="body" idx="1"/>
          </p:nvPr>
        </p:nvSpPr>
        <p:spPr>
          <a:xfrm>
            <a:off x="411522" y="1333499"/>
            <a:ext cx="7022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6" name="Google Shape;1296;g35ec4a82f64_0_738"/>
          <p:cNvSpPr txBox="1">
            <a:spLocks noGrp="1"/>
          </p:cNvSpPr>
          <p:nvPr>
            <p:ph type="title"/>
          </p:nvPr>
        </p:nvSpPr>
        <p:spPr>
          <a:xfrm>
            <a:off x="411523" y="170189"/>
            <a:ext cx="70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7" name="Google Shape;1297;g35ec4a82f64_0_73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8" name="Google Shape;1298;g35ec4a82f64_0_738"/>
          <p:cNvSpPr txBox="1">
            <a:spLocks noGrp="1"/>
          </p:cNvSpPr>
          <p:nvPr>
            <p:ph type="body" idx="2"/>
          </p:nvPr>
        </p:nvSpPr>
        <p:spPr>
          <a:xfrm>
            <a:off x="9191464" y="2110045"/>
            <a:ext cx="2668800" cy="26379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99" name="Google Shape;1299;g35ec4a82f64_0_738"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1300"/>
        <p:cNvGrpSpPr/>
        <p:nvPr/>
      </p:nvGrpSpPr>
      <p:grpSpPr>
        <a:xfrm>
          <a:off x="0" y="0"/>
          <a:ext cx="0" cy="0"/>
          <a:chOff x="0" y="0"/>
          <a:chExt cx="0" cy="0"/>
        </a:xfrm>
      </p:grpSpPr>
      <p:sp>
        <p:nvSpPr>
          <p:cNvPr id="1301" name="Google Shape;1301;g35ec4a82f64_0_747"/>
          <p:cNvSpPr/>
          <p:nvPr/>
        </p:nvSpPr>
        <p:spPr>
          <a:xfrm>
            <a:off x="5307528" y="0"/>
            <a:ext cx="68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2" name="Google Shape;1302;g35ec4a82f64_0_747"/>
          <p:cNvSpPr/>
          <p:nvPr/>
        </p:nvSpPr>
        <p:spPr>
          <a:xfrm rot="5400000">
            <a:off x="2542205" y="2765252"/>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3" name="Google Shape;1303;g35ec4a82f64_0_747"/>
          <p:cNvSpPr txBox="1">
            <a:spLocks noGrp="1"/>
          </p:cNvSpPr>
          <p:nvPr>
            <p:ph type="body" idx="1"/>
          </p:nvPr>
        </p:nvSpPr>
        <p:spPr>
          <a:xfrm>
            <a:off x="482215" y="2451100"/>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g35ec4a82f64_0_747"/>
          <p:cNvSpPr txBox="1">
            <a:spLocks noGrp="1"/>
          </p:cNvSpPr>
          <p:nvPr>
            <p:ph type="ctrTitle"/>
          </p:nvPr>
        </p:nvSpPr>
        <p:spPr>
          <a:xfrm>
            <a:off x="482600" y="1353871"/>
            <a:ext cx="5041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5" name="Google Shape;1305;g35ec4a82f64_0_747"/>
          <p:cNvSpPr txBox="1">
            <a:spLocks noGrp="1"/>
          </p:cNvSpPr>
          <p:nvPr>
            <p:ph type="body" idx="2"/>
          </p:nvPr>
        </p:nvSpPr>
        <p:spPr>
          <a:xfrm>
            <a:off x="6819900" y="2451099"/>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06" name="Google Shape;1306;g35ec4a82f64_0_747"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307" name="Google Shape;1307;g35ec4a82f64_0_74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08" name="Google Shape;1308;g35ec4a82f64_0_747"/>
          <p:cNvSpPr txBox="1">
            <a:spLocks noGrp="1"/>
          </p:cNvSpPr>
          <p:nvPr>
            <p:ph type="body" idx="3"/>
          </p:nvPr>
        </p:nvSpPr>
        <p:spPr>
          <a:xfrm>
            <a:off x="6584996" y="1353871"/>
            <a:ext cx="5276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09" name="Google Shape;1309;g35ec4a82f64_0_747"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1310"/>
        <p:cNvGrpSpPr/>
        <p:nvPr/>
      </p:nvGrpSpPr>
      <p:grpSpPr>
        <a:xfrm>
          <a:off x="0" y="0"/>
          <a:ext cx="0" cy="0"/>
          <a:chOff x="0" y="0"/>
          <a:chExt cx="0" cy="0"/>
        </a:xfrm>
      </p:grpSpPr>
      <p:sp>
        <p:nvSpPr>
          <p:cNvPr id="1311" name="Google Shape;1311;g35ec4a82f64_0_75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12" name="Google Shape;1312;g35ec4a82f64_0_75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13" name="Google Shape;1313;g35ec4a82f64_0_75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14" name="Google Shape;1314;g35ec4a82f64_0_75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109"/>
        <p:cNvGrpSpPr/>
        <p:nvPr/>
      </p:nvGrpSpPr>
      <p:grpSpPr>
        <a:xfrm>
          <a:off x="0" y="0"/>
          <a:ext cx="0" cy="0"/>
          <a:chOff x="0" y="0"/>
          <a:chExt cx="0" cy="0"/>
        </a:xfrm>
      </p:grpSpPr>
      <p:sp>
        <p:nvSpPr>
          <p:cNvPr id="110" name="Google Shape;110;g335b1a3233b_0_92"/>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g335b1a3233b_0_92"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12" name="Google Shape;112;g335b1a3233b_0_92"/>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335b1a3233b_0_92"/>
          <p:cNvSpPr txBox="1">
            <a:spLocks noGrp="1"/>
          </p:cNvSpPr>
          <p:nvPr>
            <p:ph type="body" idx="1"/>
          </p:nvPr>
        </p:nvSpPr>
        <p:spPr>
          <a:xfrm>
            <a:off x="4450122" y="935665"/>
            <a:ext cx="7195200" cy="52065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g335b1a3233b_0_9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g335b1a3233b_0_9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1315"/>
        <p:cNvGrpSpPr/>
        <p:nvPr/>
      </p:nvGrpSpPr>
      <p:grpSpPr>
        <a:xfrm>
          <a:off x="0" y="0"/>
          <a:ext cx="0" cy="0"/>
          <a:chOff x="0" y="0"/>
          <a:chExt cx="0" cy="0"/>
        </a:xfrm>
      </p:grpSpPr>
      <p:sp>
        <p:nvSpPr>
          <p:cNvPr id="1316" name="Google Shape;1316;g35ec4a82f64_0_762"/>
          <p:cNvSpPr txBox="1">
            <a:spLocks noGrp="1"/>
          </p:cNvSpPr>
          <p:nvPr>
            <p:ph type="body" idx="1"/>
          </p:nvPr>
        </p:nvSpPr>
        <p:spPr>
          <a:xfrm>
            <a:off x="438912" y="1576815"/>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g35ec4a82f64_0_76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18" name="Google Shape;1318;g35ec4a82f64_0_76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19" name="Google Shape;1319;g35ec4a82f64_0_762"/>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0" name="Google Shape;1320;g35ec4a82f64_0_762"/>
          <p:cNvSpPr txBox="1">
            <a:spLocks noGrp="1"/>
          </p:cNvSpPr>
          <p:nvPr>
            <p:ph type="body" idx="2"/>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1" name="Google Shape;1321;g35ec4a82f64_0_76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1322"/>
        <p:cNvGrpSpPr/>
        <p:nvPr/>
      </p:nvGrpSpPr>
      <p:grpSpPr>
        <a:xfrm>
          <a:off x="0" y="0"/>
          <a:ext cx="0" cy="0"/>
          <a:chOff x="0" y="0"/>
          <a:chExt cx="0" cy="0"/>
        </a:xfrm>
      </p:grpSpPr>
      <p:sp>
        <p:nvSpPr>
          <p:cNvPr id="1323" name="Google Shape;1323;g35ec4a82f64_0_769"/>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g35ec4a82f64_0_769"/>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5" name="Google Shape;1325;g35ec4a82f64_0_76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6" name="Google Shape;1326;g35ec4a82f64_0_769"/>
          <p:cNvSpPr txBox="1">
            <a:spLocks noGrp="1"/>
          </p:cNvSpPr>
          <p:nvPr>
            <p:ph type="body" idx="3"/>
          </p:nvPr>
        </p:nvSpPr>
        <p:spPr>
          <a:xfrm>
            <a:off x="422659"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7" name="Google Shape;1327;g35ec4a82f64_0_769"/>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8" name="Google Shape;1328;g35ec4a82f64_0_76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29" name="Google Shape;1329;g35ec4a82f64_0_76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30" name="Google Shape;1330;g35ec4a82f64_0_76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1331"/>
        <p:cNvGrpSpPr/>
        <p:nvPr/>
      </p:nvGrpSpPr>
      <p:grpSpPr>
        <a:xfrm>
          <a:off x="0" y="0"/>
          <a:ext cx="0" cy="0"/>
          <a:chOff x="0" y="0"/>
          <a:chExt cx="0" cy="0"/>
        </a:xfrm>
      </p:grpSpPr>
      <p:sp>
        <p:nvSpPr>
          <p:cNvPr id="1332" name="Google Shape;1332;g35ec4a82f64_0_778"/>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g35ec4a82f64_0_778"/>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g35ec4a82f64_0_77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35" name="Google Shape;1335;g35ec4a82f64_0_778"/>
          <p:cNvSpPr txBox="1">
            <a:spLocks noGrp="1"/>
          </p:cNvSpPr>
          <p:nvPr>
            <p:ph type="body" idx="3"/>
          </p:nvPr>
        </p:nvSpPr>
        <p:spPr>
          <a:xfrm>
            <a:off x="419101" y="1435100"/>
            <a:ext cx="5387100" cy="7659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g35ec4a82f64_0_778"/>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37" name="Google Shape;1337;g35ec4a82f64_0_77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38" name="Google Shape;1338;g35ec4a82f64_0_778"/>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9" name="Google Shape;1339;g35ec4a82f64_0_778"/>
          <p:cNvSpPr txBox="1">
            <a:spLocks noGrp="1"/>
          </p:cNvSpPr>
          <p:nvPr>
            <p:ph type="body" idx="5"/>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40" name="Google Shape;1340;g35ec4a82f64_0_77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1341"/>
        <p:cNvGrpSpPr/>
        <p:nvPr/>
      </p:nvGrpSpPr>
      <p:grpSpPr>
        <a:xfrm>
          <a:off x="0" y="0"/>
          <a:ext cx="0" cy="0"/>
          <a:chOff x="0" y="0"/>
          <a:chExt cx="0" cy="0"/>
        </a:xfrm>
      </p:grpSpPr>
      <p:sp>
        <p:nvSpPr>
          <p:cNvPr id="1342" name="Google Shape;1342;g35ec4a82f64_0_788"/>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g35ec4a82f64_0_788"/>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g35ec4a82f64_0_788"/>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g35ec4a82f64_0_78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46" name="Google Shape;1346;g35ec4a82f64_0_788"/>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g35ec4a82f64_0_788"/>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8" name="Google Shape;1348;g35ec4a82f64_0_788"/>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49" name="Google Shape;1349;g35ec4a82f64_0_78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50" name="Google Shape;1350;g35ec4a82f64_0_78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1" name="Google Shape;1351;g35ec4a82f64_0_78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1352"/>
        <p:cNvGrpSpPr/>
        <p:nvPr/>
      </p:nvGrpSpPr>
      <p:grpSpPr>
        <a:xfrm>
          <a:off x="0" y="0"/>
          <a:ext cx="0" cy="0"/>
          <a:chOff x="0" y="0"/>
          <a:chExt cx="0" cy="0"/>
        </a:xfrm>
      </p:grpSpPr>
      <p:sp>
        <p:nvSpPr>
          <p:cNvPr id="1353" name="Google Shape;1353;g35ec4a82f64_0_799"/>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g35ec4a82f64_0_799"/>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g35ec4a82f64_0_799"/>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g35ec4a82f64_0_79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57" name="Google Shape;1357;g35ec4a82f64_0_799"/>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8" name="Google Shape;1358;g35ec4a82f64_0_799"/>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g35ec4a82f64_0_799"/>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60" name="Google Shape;1360;g35ec4a82f64_0_79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61" name="Google Shape;1361;g35ec4a82f64_0_799"/>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2" name="Google Shape;1362;g35ec4a82f64_0_799"/>
          <p:cNvSpPr txBox="1">
            <a:spLocks noGrp="1"/>
          </p:cNvSpPr>
          <p:nvPr>
            <p:ph type="body" idx="7"/>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63" name="Google Shape;1363;g35ec4a82f64_0_79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1364"/>
        <p:cNvGrpSpPr/>
        <p:nvPr/>
      </p:nvGrpSpPr>
      <p:grpSpPr>
        <a:xfrm>
          <a:off x="0" y="0"/>
          <a:ext cx="0" cy="0"/>
          <a:chOff x="0" y="0"/>
          <a:chExt cx="0" cy="0"/>
        </a:xfrm>
      </p:grpSpPr>
      <p:sp>
        <p:nvSpPr>
          <p:cNvPr id="1365" name="Google Shape;1365;g35ec4a82f64_0_81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66" name="Google Shape;1366;g35ec4a82f64_0_811"/>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67" name="Google Shape;1367;g35ec4a82f64_0_811"/>
          <p:cNvSpPr txBox="1">
            <a:spLocks noGrp="1"/>
          </p:cNvSpPr>
          <p:nvPr>
            <p:ph type="body" idx="1"/>
          </p:nvPr>
        </p:nvSpPr>
        <p:spPr>
          <a:xfrm>
            <a:off x="438912" y="1438586"/>
            <a:ext cx="11329500" cy="41478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8" name="Google Shape;1368;g35ec4a82f64_0_811"/>
          <p:cNvSpPr/>
          <p:nvPr/>
        </p:nvSpPr>
        <p:spPr>
          <a:xfrm>
            <a:off x="1490919" y="5844882"/>
            <a:ext cx="92256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9" name="Google Shape;1369;g35ec4a82f64_0_811"/>
          <p:cNvSpPr txBox="1">
            <a:spLocks noGrp="1"/>
          </p:cNvSpPr>
          <p:nvPr>
            <p:ph type="body" idx="2"/>
          </p:nvPr>
        </p:nvSpPr>
        <p:spPr>
          <a:xfrm>
            <a:off x="1635760" y="5891819"/>
            <a:ext cx="8929800" cy="494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g35ec4a82f64_0_811"/>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71" name="Google Shape;1371;g35ec4a82f64_0_81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1372"/>
        <p:cNvGrpSpPr/>
        <p:nvPr/>
      </p:nvGrpSpPr>
      <p:grpSpPr>
        <a:xfrm>
          <a:off x="0" y="0"/>
          <a:ext cx="0" cy="0"/>
          <a:chOff x="0" y="0"/>
          <a:chExt cx="0" cy="0"/>
        </a:xfrm>
      </p:grpSpPr>
      <p:sp>
        <p:nvSpPr>
          <p:cNvPr id="1373" name="Google Shape;1373;g35ec4a82f64_0_819"/>
          <p:cNvSpPr txBox="1">
            <a:spLocks noGrp="1"/>
          </p:cNvSpPr>
          <p:nvPr>
            <p:ph type="body" idx="1"/>
          </p:nvPr>
        </p:nvSpPr>
        <p:spPr>
          <a:xfrm>
            <a:off x="422661"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g35ec4a82f64_0_819"/>
          <p:cNvSpPr/>
          <p:nvPr/>
        </p:nvSpPr>
        <p:spPr>
          <a:xfrm>
            <a:off x="422659" y="1449767"/>
            <a:ext cx="3994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5" name="Google Shape;1375;g35ec4a82f64_0_819"/>
          <p:cNvSpPr/>
          <p:nvPr/>
        </p:nvSpPr>
        <p:spPr>
          <a:xfrm>
            <a:off x="4222166"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6" name="Google Shape;1376;g35ec4a82f64_0_819"/>
          <p:cNvSpPr/>
          <p:nvPr/>
        </p:nvSpPr>
        <p:spPr>
          <a:xfrm>
            <a:off x="8021673"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7" name="Google Shape;1377;g35ec4a82f64_0_819"/>
          <p:cNvSpPr txBox="1">
            <a:spLocks noGrp="1"/>
          </p:cNvSpPr>
          <p:nvPr>
            <p:ph type="body" idx="2"/>
          </p:nvPr>
        </p:nvSpPr>
        <p:spPr>
          <a:xfrm>
            <a:off x="4222167"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g35ec4a82f64_0_819"/>
          <p:cNvSpPr txBox="1">
            <a:spLocks noGrp="1"/>
          </p:cNvSpPr>
          <p:nvPr>
            <p:ph type="body" idx="3"/>
          </p:nvPr>
        </p:nvSpPr>
        <p:spPr>
          <a:xfrm>
            <a:off x="8021673"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9" name="Google Shape;1379;g35ec4a82f64_0_81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80" name="Google Shape;1380;g35ec4a82f64_0_819"/>
          <p:cNvSpPr txBox="1">
            <a:spLocks noGrp="1"/>
          </p:cNvSpPr>
          <p:nvPr>
            <p:ph type="body" idx="4"/>
          </p:nvPr>
        </p:nvSpPr>
        <p:spPr>
          <a:xfrm>
            <a:off x="587712"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1" name="Google Shape;1381;g35ec4a82f64_0_819"/>
          <p:cNvSpPr txBox="1">
            <a:spLocks noGrp="1"/>
          </p:cNvSpPr>
          <p:nvPr>
            <p:ph type="body" idx="5"/>
          </p:nvPr>
        </p:nvSpPr>
        <p:spPr>
          <a:xfrm>
            <a:off x="4544041"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g35ec4a82f64_0_819"/>
          <p:cNvSpPr txBox="1">
            <a:spLocks noGrp="1"/>
          </p:cNvSpPr>
          <p:nvPr>
            <p:ph type="body" idx="6"/>
          </p:nvPr>
        </p:nvSpPr>
        <p:spPr>
          <a:xfrm>
            <a:off x="8334858"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83" name="Google Shape;1383;g35ec4a82f64_0_81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384" name="Google Shape;1384;g35ec4a82f64_0_81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85" name="Google Shape;1385;g35ec4a82f64_0_81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1386"/>
        <p:cNvGrpSpPr/>
        <p:nvPr/>
      </p:nvGrpSpPr>
      <p:grpSpPr>
        <a:xfrm>
          <a:off x="0" y="0"/>
          <a:ext cx="0" cy="0"/>
          <a:chOff x="0" y="0"/>
          <a:chExt cx="0" cy="0"/>
        </a:xfrm>
      </p:grpSpPr>
      <p:sp>
        <p:nvSpPr>
          <p:cNvPr id="1387" name="Google Shape;1387;g35ec4a82f64_0_833"/>
          <p:cNvSpPr txBox="1">
            <a:spLocks noGrp="1"/>
          </p:cNvSpPr>
          <p:nvPr>
            <p:ph type="body" idx="1"/>
          </p:nvPr>
        </p:nvSpPr>
        <p:spPr>
          <a:xfrm>
            <a:off x="422662"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g35ec4a82f64_0_833"/>
          <p:cNvSpPr/>
          <p:nvPr/>
        </p:nvSpPr>
        <p:spPr>
          <a:xfrm>
            <a:off x="422660" y="1449767"/>
            <a:ext cx="30285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9" name="Google Shape;1389;g35ec4a82f64_0_833"/>
          <p:cNvSpPr/>
          <p:nvPr/>
        </p:nvSpPr>
        <p:spPr>
          <a:xfrm>
            <a:off x="3265419"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0" name="Google Shape;1390;g35ec4a82f64_0_833"/>
          <p:cNvSpPr/>
          <p:nvPr/>
        </p:nvSpPr>
        <p:spPr>
          <a:xfrm>
            <a:off x="6108178"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1" name="Google Shape;1391;g35ec4a82f64_0_833"/>
          <p:cNvSpPr/>
          <p:nvPr/>
        </p:nvSpPr>
        <p:spPr>
          <a:xfrm>
            <a:off x="8988697"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2" name="Google Shape;1392;g35ec4a82f64_0_833"/>
          <p:cNvSpPr txBox="1">
            <a:spLocks noGrp="1"/>
          </p:cNvSpPr>
          <p:nvPr>
            <p:ph type="body" idx="2"/>
          </p:nvPr>
        </p:nvSpPr>
        <p:spPr>
          <a:xfrm>
            <a:off x="3265419"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g35ec4a82f64_0_833"/>
          <p:cNvSpPr txBox="1">
            <a:spLocks noGrp="1"/>
          </p:cNvSpPr>
          <p:nvPr>
            <p:ph type="body" idx="3"/>
          </p:nvPr>
        </p:nvSpPr>
        <p:spPr>
          <a:xfrm>
            <a:off x="6108176"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g35ec4a82f64_0_833"/>
          <p:cNvSpPr txBox="1">
            <a:spLocks noGrp="1"/>
          </p:cNvSpPr>
          <p:nvPr>
            <p:ph type="body" idx="4"/>
          </p:nvPr>
        </p:nvSpPr>
        <p:spPr>
          <a:xfrm>
            <a:off x="8988697"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g35ec4a82f64_0_83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96" name="Google Shape;1396;g35ec4a82f64_0_833"/>
          <p:cNvSpPr txBox="1">
            <a:spLocks noGrp="1"/>
          </p:cNvSpPr>
          <p:nvPr>
            <p:ph type="body" idx="5"/>
          </p:nvPr>
        </p:nvSpPr>
        <p:spPr>
          <a:xfrm>
            <a:off x="58771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g35ec4a82f64_0_833"/>
          <p:cNvSpPr txBox="1">
            <a:spLocks noGrp="1"/>
          </p:cNvSpPr>
          <p:nvPr>
            <p:ph type="body" idx="6"/>
          </p:nvPr>
        </p:nvSpPr>
        <p:spPr>
          <a:xfrm>
            <a:off x="358359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g35ec4a82f64_0_833"/>
          <p:cNvSpPr txBox="1">
            <a:spLocks noGrp="1"/>
          </p:cNvSpPr>
          <p:nvPr>
            <p:ph type="body" idx="7"/>
          </p:nvPr>
        </p:nvSpPr>
        <p:spPr>
          <a:xfrm>
            <a:off x="6419207"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g35ec4a82f64_0_833"/>
          <p:cNvSpPr txBox="1">
            <a:spLocks noGrp="1"/>
          </p:cNvSpPr>
          <p:nvPr>
            <p:ph type="body" idx="8"/>
          </p:nvPr>
        </p:nvSpPr>
        <p:spPr>
          <a:xfrm>
            <a:off x="9301882"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00" name="Google Shape;1400;g35ec4a82f64_0_83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401" name="Google Shape;1401;g35ec4a82f64_0_83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02" name="Google Shape;1402;g35ec4a82f64_0_83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1403"/>
        <p:cNvGrpSpPr/>
        <p:nvPr/>
      </p:nvGrpSpPr>
      <p:grpSpPr>
        <a:xfrm>
          <a:off x="0" y="0"/>
          <a:ext cx="0" cy="0"/>
          <a:chOff x="0" y="0"/>
          <a:chExt cx="0" cy="0"/>
        </a:xfrm>
      </p:grpSpPr>
      <p:sp>
        <p:nvSpPr>
          <p:cNvPr id="1404" name="Google Shape;1404;g35ec4a82f64_0_850"/>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5" name="Google Shape;1405;g35ec4a82f64_0_850"/>
          <p:cNvSpPr/>
          <p:nvPr/>
        </p:nvSpPr>
        <p:spPr>
          <a:xfrm>
            <a:off x="422660" y="1513560"/>
            <a:ext cx="2443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06" name="Google Shape;1406;g35ec4a82f64_0_850"/>
          <p:cNvSpPr/>
          <p:nvPr/>
        </p:nvSpPr>
        <p:spPr>
          <a:xfrm>
            <a:off x="2690804"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407" name="Google Shape;1407;g35ec4a82f64_0_850"/>
          <p:cNvSpPr/>
          <p:nvPr/>
        </p:nvSpPr>
        <p:spPr>
          <a:xfrm>
            <a:off x="7227092"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408" name="Google Shape;1408;g35ec4a82f64_0_850"/>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409" name="Google Shape;1409;g35ec4a82f64_0_850"/>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0" name="Google Shape;1410;g35ec4a82f64_0_850"/>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1" name="Google Shape;1411;g35ec4a82f64_0_850"/>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2" name="Google Shape;1412;g35ec4a82f64_0_85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13" name="Google Shape;1413;g35ec4a82f64_0_850"/>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4" name="Google Shape;1414;g35ec4a82f64_0_850"/>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5" name="Google Shape;1415;g35ec4a82f64_0_850"/>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6" name="Google Shape;1416;g35ec4a82f64_0_850"/>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7" name="Google Shape;1417;g35ec4a82f64_0_850"/>
          <p:cNvSpPr/>
          <p:nvPr/>
        </p:nvSpPr>
        <p:spPr>
          <a:xfrm>
            <a:off x="4958948" y="1520138"/>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418" name="Google Shape;1418;g35ec4a82f64_0_850"/>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9" name="Google Shape;1419;g35ec4a82f64_0_850"/>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20" name="Google Shape;1420;g35ec4a82f64_0_85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421" name="Google Shape;1421;g35ec4a82f64_0_85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22" name="Google Shape;1422;g35ec4a82f64_0_85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1423"/>
        <p:cNvGrpSpPr/>
        <p:nvPr/>
      </p:nvGrpSpPr>
      <p:grpSpPr>
        <a:xfrm>
          <a:off x="0" y="0"/>
          <a:ext cx="0" cy="0"/>
          <a:chOff x="0" y="0"/>
          <a:chExt cx="0" cy="0"/>
        </a:xfrm>
      </p:grpSpPr>
      <p:sp>
        <p:nvSpPr>
          <p:cNvPr id="1424" name="Google Shape;1424;g35ec4a82f64_0_87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25" name="Google Shape;1425;g35ec4a82f64_0_87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426" name="Google Shape;1426;g35ec4a82f64_0_870"/>
          <p:cNvSpPr/>
          <p:nvPr/>
        </p:nvSpPr>
        <p:spPr>
          <a:xfrm>
            <a:off x="386540"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7" name="Google Shape;1427;g35ec4a82f64_0_870"/>
          <p:cNvSpPr/>
          <p:nvPr/>
        </p:nvSpPr>
        <p:spPr>
          <a:xfrm>
            <a:off x="2696352"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8" name="Google Shape;1428;g35ec4a82f64_0_870"/>
          <p:cNvSpPr/>
          <p:nvPr/>
        </p:nvSpPr>
        <p:spPr>
          <a:xfrm>
            <a:off x="5006164"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9" name="Google Shape;1429;g35ec4a82f64_0_870"/>
          <p:cNvSpPr/>
          <p:nvPr/>
        </p:nvSpPr>
        <p:spPr>
          <a:xfrm>
            <a:off x="7315976"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0" name="Google Shape;1430;g35ec4a82f64_0_870"/>
          <p:cNvSpPr/>
          <p:nvPr/>
        </p:nvSpPr>
        <p:spPr>
          <a:xfrm>
            <a:off x="9625788" y="3590813"/>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431" name="Google Shape;1431;g35ec4a82f64_0_870"/>
          <p:cNvCxnSpPr/>
          <p:nvPr/>
        </p:nvCxnSpPr>
        <p:spPr>
          <a:xfrm rot="10800000">
            <a:off x="1481877" y="2757685"/>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432" name="Google Shape;1432;g35ec4a82f64_0_870"/>
          <p:cNvCxnSpPr/>
          <p:nvPr/>
        </p:nvCxnSpPr>
        <p:spPr>
          <a:xfrm rot="10800000">
            <a:off x="3789308" y="4049148"/>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433" name="Google Shape;1433;g35ec4a82f64_0_870"/>
          <p:cNvCxnSpPr/>
          <p:nvPr/>
        </p:nvCxnSpPr>
        <p:spPr>
          <a:xfrm rot="10800000">
            <a:off x="6101501" y="2757684"/>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434" name="Google Shape;1434;g35ec4a82f64_0_870"/>
          <p:cNvCxnSpPr/>
          <p:nvPr/>
        </p:nvCxnSpPr>
        <p:spPr>
          <a:xfrm rot="10800000">
            <a:off x="8389881" y="4049147"/>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435" name="Google Shape;1435;g35ec4a82f64_0_870"/>
          <p:cNvCxnSpPr/>
          <p:nvPr/>
        </p:nvCxnSpPr>
        <p:spPr>
          <a:xfrm rot="10800000">
            <a:off x="10616352" y="2757683"/>
            <a:ext cx="4800" cy="747000"/>
          </a:xfrm>
          <a:prstGeom prst="straightConnector1">
            <a:avLst/>
          </a:prstGeom>
          <a:noFill/>
          <a:ln w="50800" cap="rnd" cmpd="sng">
            <a:solidFill>
              <a:schemeClr val="dk2"/>
            </a:solidFill>
            <a:prstDash val="dot"/>
            <a:miter lim="800000"/>
            <a:headEnd type="none" w="sm" len="sm"/>
            <a:tailEnd type="none" w="sm" len="sm"/>
          </a:ln>
        </p:spPr>
      </p:cxnSp>
      <p:sp>
        <p:nvSpPr>
          <p:cNvPr id="1436" name="Google Shape;1436;g35ec4a82f64_0_870"/>
          <p:cNvSpPr txBox="1">
            <a:spLocks noGrp="1"/>
          </p:cNvSpPr>
          <p:nvPr>
            <p:ph type="body" idx="1"/>
          </p:nvPr>
        </p:nvSpPr>
        <p:spPr>
          <a:xfrm>
            <a:off x="381970"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7" name="Google Shape;1437;g35ec4a82f64_0_870"/>
          <p:cNvSpPr txBox="1">
            <a:spLocks noGrp="1"/>
          </p:cNvSpPr>
          <p:nvPr>
            <p:ph type="body" idx="2"/>
          </p:nvPr>
        </p:nvSpPr>
        <p:spPr>
          <a:xfrm>
            <a:off x="4614314"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8" name="Google Shape;1438;g35ec4a82f64_0_870"/>
          <p:cNvSpPr txBox="1">
            <a:spLocks noGrp="1"/>
          </p:cNvSpPr>
          <p:nvPr>
            <p:ph type="body" idx="3"/>
          </p:nvPr>
        </p:nvSpPr>
        <p:spPr>
          <a:xfrm>
            <a:off x="8846657"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9" name="Google Shape;1439;g35ec4a82f64_0_870"/>
          <p:cNvSpPr txBox="1">
            <a:spLocks noGrp="1"/>
          </p:cNvSpPr>
          <p:nvPr>
            <p:ph type="body" idx="4"/>
          </p:nvPr>
        </p:nvSpPr>
        <p:spPr>
          <a:xfrm>
            <a:off x="2498142"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0" name="Google Shape;1440;g35ec4a82f64_0_870"/>
          <p:cNvSpPr txBox="1">
            <a:spLocks noGrp="1"/>
          </p:cNvSpPr>
          <p:nvPr>
            <p:ph type="body" idx="5"/>
          </p:nvPr>
        </p:nvSpPr>
        <p:spPr>
          <a:xfrm>
            <a:off x="6730486"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1" name="Google Shape;1441;g35ec4a82f64_0_870"/>
          <p:cNvSpPr txBox="1">
            <a:spLocks noGrp="1"/>
          </p:cNvSpPr>
          <p:nvPr>
            <p:ph type="body" idx="6"/>
          </p:nvPr>
        </p:nvSpPr>
        <p:spPr>
          <a:xfrm>
            <a:off x="4117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2" name="Google Shape;1442;g35ec4a82f64_0_870"/>
          <p:cNvSpPr txBox="1">
            <a:spLocks noGrp="1"/>
          </p:cNvSpPr>
          <p:nvPr>
            <p:ph type="body" idx="7"/>
          </p:nvPr>
        </p:nvSpPr>
        <p:spPr>
          <a:xfrm>
            <a:off x="2714413"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3" name="Google Shape;1443;g35ec4a82f64_0_870"/>
          <p:cNvSpPr txBox="1">
            <a:spLocks noGrp="1"/>
          </p:cNvSpPr>
          <p:nvPr>
            <p:ph type="body" idx="8"/>
          </p:nvPr>
        </p:nvSpPr>
        <p:spPr>
          <a:xfrm>
            <a:off x="5031370"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4" name="Google Shape;1444;g35ec4a82f64_0_870"/>
          <p:cNvSpPr txBox="1">
            <a:spLocks noGrp="1"/>
          </p:cNvSpPr>
          <p:nvPr>
            <p:ph type="body" idx="9"/>
          </p:nvPr>
        </p:nvSpPr>
        <p:spPr>
          <a:xfrm>
            <a:off x="7331242"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5" name="Google Shape;1445;g35ec4a82f64_0_870"/>
          <p:cNvSpPr txBox="1">
            <a:spLocks noGrp="1"/>
          </p:cNvSpPr>
          <p:nvPr>
            <p:ph type="body" idx="13"/>
          </p:nvPr>
        </p:nvSpPr>
        <p:spPr>
          <a:xfrm>
            <a:off x="96424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6" name="Google Shape;1446;g35ec4a82f64_0_87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47" name="Google Shape;1447;g35ec4a82f64_0_87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116"/>
        <p:cNvGrpSpPr/>
        <p:nvPr/>
      </p:nvGrpSpPr>
      <p:grpSpPr>
        <a:xfrm>
          <a:off x="0" y="0"/>
          <a:ext cx="0" cy="0"/>
          <a:chOff x="0" y="0"/>
          <a:chExt cx="0" cy="0"/>
        </a:xfrm>
      </p:grpSpPr>
      <p:sp>
        <p:nvSpPr>
          <p:cNvPr id="117" name="Google Shape;117;g335b1a3233b_0_41"/>
          <p:cNvSpPr/>
          <p:nvPr/>
        </p:nvSpPr>
        <p:spPr>
          <a:xfrm>
            <a:off x="0" y="2906749"/>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18" name="Google Shape;118;g335b1a3233b_0_41"/>
          <p:cNvSpPr/>
          <p:nvPr/>
        </p:nvSpPr>
        <p:spPr>
          <a:xfrm>
            <a:off x="0" y="4527518"/>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19" name="Google Shape;119;g335b1a3233b_0_41"/>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 name="Google Shape;120;g335b1a3233b_0_41"/>
          <p:cNvPicPr preferRelativeResize="0"/>
          <p:nvPr/>
        </p:nvPicPr>
        <p:blipFill rotWithShape="1">
          <a:blip r:embed="rId2">
            <a:alphaModFix/>
          </a:blip>
          <a:srcRect/>
          <a:stretch/>
        </p:blipFill>
        <p:spPr>
          <a:xfrm>
            <a:off x="243838" y="287865"/>
            <a:ext cx="1391921" cy="695962"/>
          </a:xfrm>
          <a:prstGeom prst="rect">
            <a:avLst/>
          </a:prstGeom>
          <a:noFill/>
          <a:ln>
            <a:noFill/>
          </a:ln>
        </p:spPr>
      </p:pic>
      <p:pic>
        <p:nvPicPr>
          <p:cNvPr id="121" name="Google Shape;121;g335b1a3233b_0_4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1448"/>
        <p:cNvGrpSpPr/>
        <p:nvPr/>
      </p:nvGrpSpPr>
      <p:grpSpPr>
        <a:xfrm>
          <a:off x="0" y="0"/>
          <a:ext cx="0" cy="0"/>
          <a:chOff x="0" y="0"/>
          <a:chExt cx="0" cy="0"/>
        </a:xfrm>
      </p:grpSpPr>
      <p:sp>
        <p:nvSpPr>
          <p:cNvPr id="1449" name="Google Shape;1449;g35ec4a82f64_0_89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50" name="Google Shape;1450;g35ec4a82f64_0_895"/>
          <p:cNvSpPr/>
          <p:nvPr/>
        </p:nvSpPr>
        <p:spPr>
          <a:xfrm>
            <a:off x="150563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1" name="Google Shape;1451;g35ec4a82f64_0_895"/>
          <p:cNvSpPr txBox="1">
            <a:spLocks noGrp="1"/>
          </p:cNvSpPr>
          <p:nvPr>
            <p:ph type="body" idx="1"/>
          </p:nvPr>
        </p:nvSpPr>
        <p:spPr>
          <a:xfrm>
            <a:off x="154108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2" name="Google Shape;1452;g35ec4a82f64_0_895"/>
          <p:cNvSpPr/>
          <p:nvPr/>
        </p:nvSpPr>
        <p:spPr>
          <a:xfrm>
            <a:off x="236312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3" name="Google Shape;1453;g35ec4a82f64_0_895"/>
          <p:cNvSpPr/>
          <p:nvPr/>
        </p:nvSpPr>
        <p:spPr>
          <a:xfrm>
            <a:off x="322061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4" name="Google Shape;1454;g35ec4a82f64_0_895"/>
          <p:cNvSpPr/>
          <p:nvPr/>
        </p:nvSpPr>
        <p:spPr>
          <a:xfrm>
            <a:off x="407809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5" name="Google Shape;1455;g35ec4a82f64_0_895"/>
          <p:cNvSpPr/>
          <p:nvPr/>
        </p:nvSpPr>
        <p:spPr>
          <a:xfrm>
            <a:off x="493558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6" name="Google Shape;1456;g35ec4a82f64_0_895"/>
          <p:cNvSpPr/>
          <p:nvPr/>
        </p:nvSpPr>
        <p:spPr>
          <a:xfrm>
            <a:off x="579306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7" name="Google Shape;1457;g35ec4a82f64_0_895"/>
          <p:cNvSpPr/>
          <p:nvPr/>
        </p:nvSpPr>
        <p:spPr>
          <a:xfrm>
            <a:off x="665055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8" name="Google Shape;1458;g35ec4a82f64_0_895"/>
          <p:cNvSpPr/>
          <p:nvPr/>
        </p:nvSpPr>
        <p:spPr>
          <a:xfrm>
            <a:off x="750804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9" name="Google Shape;1459;g35ec4a82f64_0_895"/>
          <p:cNvSpPr/>
          <p:nvPr/>
        </p:nvSpPr>
        <p:spPr>
          <a:xfrm>
            <a:off x="836552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60" name="Google Shape;1460;g35ec4a82f64_0_895"/>
          <p:cNvSpPr/>
          <p:nvPr/>
        </p:nvSpPr>
        <p:spPr>
          <a:xfrm>
            <a:off x="922301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61" name="Google Shape;1461;g35ec4a82f64_0_895"/>
          <p:cNvSpPr/>
          <p:nvPr/>
        </p:nvSpPr>
        <p:spPr>
          <a:xfrm>
            <a:off x="1008049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62" name="Google Shape;1462;g35ec4a82f64_0_895"/>
          <p:cNvSpPr/>
          <p:nvPr/>
        </p:nvSpPr>
        <p:spPr>
          <a:xfrm>
            <a:off x="1093798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63" name="Google Shape;1463;g35ec4a82f64_0_895"/>
          <p:cNvSpPr txBox="1">
            <a:spLocks noGrp="1"/>
          </p:cNvSpPr>
          <p:nvPr>
            <p:ph type="body" idx="2"/>
          </p:nvPr>
        </p:nvSpPr>
        <p:spPr>
          <a:xfrm>
            <a:off x="239873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4" name="Google Shape;1464;g35ec4a82f64_0_895"/>
          <p:cNvSpPr txBox="1">
            <a:spLocks noGrp="1"/>
          </p:cNvSpPr>
          <p:nvPr>
            <p:ph type="body" idx="3"/>
          </p:nvPr>
        </p:nvSpPr>
        <p:spPr>
          <a:xfrm>
            <a:off x="325638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5" name="Google Shape;1465;g35ec4a82f64_0_895"/>
          <p:cNvSpPr txBox="1">
            <a:spLocks noGrp="1"/>
          </p:cNvSpPr>
          <p:nvPr>
            <p:ph type="body" idx="4"/>
          </p:nvPr>
        </p:nvSpPr>
        <p:spPr>
          <a:xfrm>
            <a:off x="411404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6" name="Google Shape;1466;g35ec4a82f64_0_895"/>
          <p:cNvSpPr txBox="1">
            <a:spLocks noGrp="1"/>
          </p:cNvSpPr>
          <p:nvPr>
            <p:ph type="body" idx="5"/>
          </p:nvPr>
        </p:nvSpPr>
        <p:spPr>
          <a:xfrm>
            <a:off x="497169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7" name="Google Shape;1467;g35ec4a82f64_0_895"/>
          <p:cNvSpPr txBox="1">
            <a:spLocks noGrp="1"/>
          </p:cNvSpPr>
          <p:nvPr>
            <p:ph type="body" idx="6"/>
          </p:nvPr>
        </p:nvSpPr>
        <p:spPr>
          <a:xfrm>
            <a:off x="582935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8" name="Google Shape;1468;g35ec4a82f64_0_895"/>
          <p:cNvSpPr txBox="1">
            <a:spLocks noGrp="1"/>
          </p:cNvSpPr>
          <p:nvPr>
            <p:ph type="body" idx="7"/>
          </p:nvPr>
        </p:nvSpPr>
        <p:spPr>
          <a:xfrm>
            <a:off x="668700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9" name="Google Shape;1469;g35ec4a82f64_0_895"/>
          <p:cNvSpPr txBox="1">
            <a:spLocks noGrp="1"/>
          </p:cNvSpPr>
          <p:nvPr>
            <p:ph type="body" idx="8"/>
          </p:nvPr>
        </p:nvSpPr>
        <p:spPr>
          <a:xfrm>
            <a:off x="754465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0" name="Google Shape;1470;g35ec4a82f64_0_895"/>
          <p:cNvSpPr txBox="1">
            <a:spLocks noGrp="1"/>
          </p:cNvSpPr>
          <p:nvPr>
            <p:ph type="body" idx="9"/>
          </p:nvPr>
        </p:nvSpPr>
        <p:spPr>
          <a:xfrm>
            <a:off x="840231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1" name="Google Shape;1471;g35ec4a82f64_0_895"/>
          <p:cNvSpPr txBox="1">
            <a:spLocks noGrp="1"/>
          </p:cNvSpPr>
          <p:nvPr>
            <p:ph type="body" idx="13"/>
          </p:nvPr>
        </p:nvSpPr>
        <p:spPr>
          <a:xfrm>
            <a:off x="925996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2" name="Google Shape;1472;g35ec4a82f64_0_895"/>
          <p:cNvSpPr txBox="1">
            <a:spLocks noGrp="1"/>
          </p:cNvSpPr>
          <p:nvPr>
            <p:ph type="body" idx="14"/>
          </p:nvPr>
        </p:nvSpPr>
        <p:spPr>
          <a:xfrm>
            <a:off x="1011762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3" name="Google Shape;1473;g35ec4a82f64_0_895"/>
          <p:cNvSpPr txBox="1">
            <a:spLocks noGrp="1"/>
          </p:cNvSpPr>
          <p:nvPr>
            <p:ph type="body" idx="15"/>
          </p:nvPr>
        </p:nvSpPr>
        <p:spPr>
          <a:xfrm>
            <a:off x="10975270"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74" name="Google Shape;1474;g35ec4a82f64_0_89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475" name="Google Shape;1475;g35ec4a82f64_0_89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6" name="Google Shape;1476;g35ec4a82f64_0_89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1477"/>
        <p:cNvGrpSpPr/>
        <p:nvPr/>
      </p:nvGrpSpPr>
      <p:grpSpPr>
        <a:xfrm>
          <a:off x="0" y="0"/>
          <a:ext cx="0" cy="0"/>
          <a:chOff x="0" y="0"/>
          <a:chExt cx="0" cy="0"/>
        </a:xfrm>
      </p:grpSpPr>
      <p:sp>
        <p:nvSpPr>
          <p:cNvPr id="1478" name="Google Shape;1478;g35ec4a82f64_0_924"/>
          <p:cNvSpPr txBox="1">
            <a:spLocks noGrp="1"/>
          </p:cNvSpPr>
          <p:nvPr>
            <p:ph type="body" idx="1"/>
          </p:nvPr>
        </p:nvSpPr>
        <p:spPr>
          <a:xfrm>
            <a:off x="6596228"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9" name="Google Shape;1479;g35ec4a82f64_0_924"/>
          <p:cNvSpPr txBox="1">
            <a:spLocks noGrp="1"/>
          </p:cNvSpPr>
          <p:nvPr>
            <p:ph type="body" idx="2"/>
          </p:nvPr>
        </p:nvSpPr>
        <p:spPr>
          <a:xfrm>
            <a:off x="422659"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0" name="Google Shape;1480;g35ec4a82f64_0_92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81" name="Google Shape;1481;g35ec4a82f64_0_924"/>
          <p:cNvSpPr txBox="1">
            <a:spLocks noGrp="1"/>
          </p:cNvSpPr>
          <p:nvPr>
            <p:ph type="body" idx="3"/>
          </p:nvPr>
        </p:nvSpPr>
        <p:spPr>
          <a:xfrm>
            <a:off x="422659"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2" name="Google Shape;1482;g35ec4a82f64_0_924"/>
          <p:cNvSpPr txBox="1">
            <a:spLocks noGrp="1"/>
          </p:cNvSpPr>
          <p:nvPr>
            <p:ph type="body" idx="4"/>
          </p:nvPr>
        </p:nvSpPr>
        <p:spPr>
          <a:xfrm>
            <a:off x="6595218"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83" name="Google Shape;1483;g35ec4a82f64_0_924"/>
          <p:cNvPicPr preferRelativeResize="0"/>
          <p:nvPr/>
        </p:nvPicPr>
        <p:blipFill rotWithShape="1">
          <a:blip r:embed="rId2">
            <a:alphaModFix/>
          </a:blip>
          <a:srcRect/>
          <a:stretch/>
        </p:blipFill>
        <p:spPr>
          <a:xfrm>
            <a:off x="243838" y="287865"/>
            <a:ext cx="1391921" cy="695962"/>
          </a:xfrm>
          <a:prstGeom prst="rect">
            <a:avLst/>
          </a:prstGeom>
          <a:noFill/>
          <a:ln>
            <a:noFill/>
          </a:ln>
        </p:spPr>
      </p:pic>
      <p:grpSp>
        <p:nvGrpSpPr>
          <p:cNvPr id="1484" name="Google Shape;1484;g35ec4a82f64_0_924"/>
          <p:cNvGrpSpPr/>
          <p:nvPr/>
        </p:nvGrpSpPr>
        <p:grpSpPr>
          <a:xfrm>
            <a:off x="5910243" y="1799665"/>
            <a:ext cx="306171" cy="3712200"/>
            <a:chOff x="5910243" y="1799665"/>
            <a:chExt cx="306171" cy="3712200"/>
          </a:xfrm>
        </p:grpSpPr>
        <p:cxnSp>
          <p:nvCxnSpPr>
            <p:cNvPr id="1485" name="Google Shape;1485;g35ec4a82f64_0_924"/>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1486" name="Google Shape;1486;g35ec4a82f64_0_924"/>
            <p:cNvGrpSpPr/>
            <p:nvPr/>
          </p:nvGrpSpPr>
          <p:grpSpPr>
            <a:xfrm>
              <a:off x="5910243" y="3502381"/>
              <a:ext cx="306171" cy="306910"/>
              <a:chOff x="5937564" y="3833745"/>
              <a:chExt cx="306171" cy="306910"/>
            </a:xfrm>
          </p:grpSpPr>
          <p:sp>
            <p:nvSpPr>
              <p:cNvPr id="1487" name="Google Shape;1487;g35ec4a82f64_0_924"/>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1488" name="Google Shape;1488;g35ec4a82f64_0_924"/>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1489" name="Google Shape;1489;g35ec4a82f64_0_92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90" name="Google Shape;1490;g35ec4a82f64_0_92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1491"/>
        <p:cNvGrpSpPr/>
        <p:nvPr/>
      </p:nvGrpSpPr>
      <p:grpSpPr>
        <a:xfrm>
          <a:off x="0" y="0"/>
          <a:ext cx="0" cy="0"/>
          <a:chOff x="0" y="0"/>
          <a:chExt cx="0" cy="0"/>
        </a:xfrm>
      </p:grpSpPr>
      <p:sp>
        <p:nvSpPr>
          <p:cNvPr id="1492" name="Google Shape;1492;g35ec4a82f64_0_938"/>
          <p:cNvSpPr txBox="1">
            <a:spLocks noGrp="1"/>
          </p:cNvSpPr>
          <p:nvPr>
            <p:ph type="body" idx="1"/>
          </p:nvPr>
        </p:nvSpPr>
        <p:spPr>
          <a:xfrm>
            <a:off x="1193023" y="1869556"/>
            <a:ext cx="9786900" cy="3653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3" name="Google Shape;1493;g35ec4a82f64_0_93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94" name="Google Shape;1494;g35ec4a82f64_0_938"/>
          <p:cNvSpPr/>
          <p:nvPr/>
        </p:nvSpPr>
        <p:spPr>
          <a:xfrm>
            <a:off x="630000" y="1513738"/>
            <a:ext cx="108102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1495" name="Google Shape;1495;g35ec4a82f64_0_938"/>
          <p:cNvGrpSpPr/>
          <p:nvPr/>
        </p:nvGrpSpPr>
        <p:grpSpPr>
          <a:xfrm>
            <a:off x="10982957" y="5350290"/>
            <a:ext cx="609600" cy="609600"/>
            <a:chOff x="3296659" y="4412657"/>
            <a:chExt cx="609600" cy="609600"/>
          </a:xfrm>
        </p:grpSpPr>
        <p:sp>
          <p:nvSpPr>
            <p:cNvPr id="1496" name="Google Shape;1496;g35ec4a82f64_0_938"/>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497" name="Google Shape;1497;g35ec4a82f64_0_938"/>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1498" name="Google Shape;1498;g35ec4a82f64_0_938"/>
          <p:cNvGrpSpPr/>
          <p:nvPr/>
        </p:nvGrpSpPr>
        <p:grpSpPr>
          <a:xfrm>
            <a:off x="477603" y="1428056"/>
            <a:ext cx="609600" cy="609600"/>
            <a:chOff x="477603" y="1406746"/>
            <a:chExt cx="609600" cy="609600"/>
          </a:xfrm>
        </p:grpSpPr>
        <p:sp>
          <p:nvSpPr>
            <p:cNvPr id="1499" name="Google Shape;1499;g35ec4a82f64_0_938"/>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00" name="Google Shape;1500;g35ec4a82f64_0_938"/>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01" name="Google Shape;1501;g35ec4a82f64_0_938"/>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1502" name="Google Shape;1502;g35ec4a82f64_0_93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503" name="Google Shape;1503;g35ec4a82f64_0_93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04" name="Google Shape;1504;g35ec4a82f64_0_93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1505"/>
        <p:cNvGrpSpPr/>
        <p:nvPr/>
      </p:nvGrpSpPr>
      <p:grpSpPr>
        <a:xfrm>
          <a:off x="0" y="0"/>
          <a:ext cx="0" cy="0"/>
          <a:chOff x="0" y="0"/>
          <a:chExt cx="0" cy="0"/>
        </a:xfrm>
      </p:grpSpPr>
      <p:sp>
        <p:nvSpPr>
          <p:cNvPr id="1506" name="Google Shape;1506;g35ec4a82f64_0_952"/>
          <p:cNvSpPr/>
          <p:nvPr/>
        </p:nvSpPr>
        <p:spPr>
          <a:xfrm>
            <a:off x="569021"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07" name="Google Shape;1507;g35ec4a82f64_0_952"/>
          <p:cNvSpPr/>
          <p:nvPr/>
        </p:nvSpPr>
        <p:spPr>
          <a:xfrm>
            <a:off x="665622"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08" name="Google Shape;1508;g35ec4a82f64_0_952"/>
          <p:cNvSpPr/>
          <p:nvPr/>
        </p:nvSpPr>
        <p:spPr>
          <a:xfrm rot="10800000">
            <a:off x="3235680"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09" name="Google Shape;1509;g35ec4a82f64_0_952"/>
          <p:cNvSpPr/>
          <p:nvPr/>
        </p:nvSpPr>
        <p:spPr>
          <a:xfrm rot="10800000">
            <a:off x="3385128"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10" name="Google Shape;1510;g35ec4a82f64_0_952"/>
          <p:cNvSpPr/>
          <p:nvPr/>
        </p:nvSpPr>
        <p:spPr>
          <a:xfrm>
            <a:off x="463332"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11" name="Google Shape;1511;g35ec4a82f64_0_952"/>
          <p:cNvSpPr/>
          <p:nvPr/>
        </p:nvSpPr>
        <p:spPr>
          <a:xfrm>
            <a:off x="416624"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12" name="Google Shape;1512;g35ec4a82f64_0_952"/>
          <p:cNvSpPr/>
          <p:nvPr/>
        </p:nvSpPr>
        <p:spPr>
          <a:xfrm>
            <a:off x="566202"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13" name="Google Shape;1513;g35ec4a82f64_0_952"/>
          <p:cNvSpPr txBox="1"/>
          <p:nvPr/>
        </p:nvSpPr>
        <p:spPr>
          <a:xfrm>
            <a:off x="886418"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1514" name="Google Shape;1514;g35ec4a82f64_0_952"/>
          <p:cNvSpPr txBox="1">
            <a:spLocks noGrp="1"/>
          </p:cNvSpPr>
          <p:nvPr>
            <p:ph type="body" idx="1"/>
          </p:nvPr>
        </p:nvSpPr>
        <p:spPr>
          <a:xfrm>
            <a:off x="773906"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5" name="Google Shape;1515;g35ec4a82f64_0_952"/>
          <p:cNvSpPr txBox="1">
            <a:spLocks noGrp="1"/>
          </p:cNvSpPr>
          <p:nvPr>
            <p:ph type="body" idx="2"/>
          </p:nvPr>
        </p:nvSpPr>
        <p:spPr>
          <a:xfrm>
            <a:off x="422660"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6" name="Google Shape;1516;g35ec4a82f64_0_952"/>
          <p:cNvSpPr txBox="1">
            <a:spLocks noGrp="1"/>
          </p:cNvSpPr>
          <p:nvPr>
            <p:ph type="body" idx="3"/>
          </p:nvPr>
        </p:nvSpPr>
        <p:spPr>
          <a:xfrm>
            <a:off x="4353335"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7" name="Google Shape;1517;g35ec4a82f64_0_952"/>
          <p:cNvSpPr txBox="1">
            <a:spLocks noGrp="1"/>
          </p:cNvSpPr>
          <p:nvPr>
            <p:ph type="body" idx="4"/>
          </p:nvPr>
        </p:nvSpPr>
        <p:spPr>
          <a:xfrm>
            <a:off x="8284009"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8" name="Google Shape;1518;g35ec4a82f64_0_95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19" name="Google Shape;1519;g35ec4a82f64_0_952"/>
          <p:cNvSpPr/>
          <p:nvPr/>
        </p:nvSpPr>
        <p:spPr>
          <a:xfrm>
            <a:off x="4615800"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20" name="Google Shape;1520;g35ec4a82f64_0_952"/>
          <p:cNvSpPr/>
          <p:nvPr/>
        </p:nvSpPr>
        <p:spPr>
          <a:xfrm>
            <a:off x="4712401"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21" name="Google Shape;1521;g35ec4a82f64_0_952"/>
          <p:cNvSpPr/>
          <p:nvPr/>
        </p:nvSpPr>
        <p:spPr>
          <a:xfrm rot="10800000">
            <a:off x="7282459"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22" name="Google Shape;1522;g35ec4a82f64_0_952"/>
          <p:cNvSpPr/>
          <p:nvPr/>
        </p:nvSpPr>
        <p:spPr>
          <a:xfrm rot="10800000">
            <a:off x="7431907"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23" name="Google Shape;1523;g35ec4a82f64_0_952"/>
          <p:cNvSpPr/>
          <p:nvPr/>
        </p:nvSpPr>
        <p:spPr>
          <a:xfrm>
            <a:off x="4510111"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24" name="Google Shape;1524;g35ec4a82f64_0_952"/>
          <p:cNvSpPr/>
          <p:nvPr/>
        </p:nvSpPr>
        <p:spPr>
          <a:xfrm>
            <a:off x="4463403"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25" name="Google Shape;1525;g35ec4a82f64_0_952"/>
          <p:cNvSpPr/>
          <p:nvPr/>
        </p:nvSpPr>
        <p:spPr>
          <a:xfrm>
            <a:off x="4612981"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26" name="Google Shape;1526;g35ec4a82f64_0_952"/>
          <p:cNvSpPr txBox="1"/>
          <p:nvPr/>
        </p:nvSpPr>
        <p:spPr>
          <a:xfrm>
            <a:off x="4933197"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1527" name="Google Shape;1527;g35ec4a82f64_0_952"/>
          <p:cNvSpPr txBox="1">
            <a:spLocks noGrp="1"/>
          </p:cNvSpPr>
          <p:nvPr>
            <p:ph type="body" idx="5"/>
          </p:nvPr>
        </p:nvSpPr>
        <p:spPr>
          <a:xfrm>
            <a:off x="4820685"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8" name="Google Shape;1528;g35ec4a82f64_0_952"/>
          <p:cNvSpPr/>
          <p:nvPr/>
        </p:nvSpPr>
        <p:spPr>
          <a:xfrm>
            <a:off x="8552754"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29" name="Google Shape;1529;g35ec4a82f64_0_952"/>
          <p:cNvSpPr/>
          <p:nvPr/>
        </p:nvSpPr>
        <p:spPr>
          <a:xfrm>
            <a:off x="8649355"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30" name="Google Shape;1530;g35ec4a82f64_0_952"/>
          <p:cNvSpPr/>
          <p:nvPr/>
        </p:nvSpPr>
        <p:spPr>
          <a:xfrm rot="10800000">
            <a:off x="11219413"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31" name="Google Shape;1531;g35ec4a82f64_0_952"/>
          <p:cNvSpPr/>
          <p:nvPr/>
        </p:nvSpPr>
        <p:spPr>
          <a:xfrm rot="10800000">
            <a:off x="11368861"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32" name="Google Shape;1532;g35ec4a82f64_0_952"/>
          <p:cNvSpPr/>
          <p:nvPr/>
        </p:nvSpPr>
        <p:spPr>
          <a:xfrm>
            <a:off x="8447065"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33" name="Google Shape;1533;g35ec4a82f64_0_952"/>
          <p:cNvSpPr/>
          <p:nvPr/>
        </p:nvSpPr>
        <p:spPr>
          <a:xfrm>
            <a:off x="8400357"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34" name="Google Shape;1534;g35ec4a82f64_0_952"/>
          <p:cNvSpPr/>
          <p:nvPr/>
        </p:nvSpPr>
        <p:spPr>
          <a:xfrm>
            <a:off x="8549935"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35" name="Google Shape;1535;g35ec4a82f64_0_952"/>
          <p:cNvSpPr txBox="1"/>
          <p:nvPr/>
        </p:nvSpPr>
        <p:spPr>
          <a:xfrm>
            <a:off x="8870151"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1536" name="Google Shape;1536;g35ec4a82f64_0_952"/>
          <p:cNvSpPr txBox="1">
            <a:spLocks noGrp="1"/>
          </p:cNvSpPr>
          <p:nvPr>
            <p:ph type="body" idx="6"/>
          </p:nvPr>
        </p:nvSpPr>
        <p:spPr>
          <a:xfrm>
            <a:off x="8757639"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37" name="Google Shape;1537;g35ec4a82f64_0_95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538" name="Google Shape;1538;g35ec4a82f64_0_95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39" name="Google Shape;1539;g35ec4a82f64_0_95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1540"/>
        <p:cNvGrpSpPr/>
        <p:nvPr/>
      </p:nvGrpSpPr>
      <p:grpSpPr>
        <a:xfrm>
          <a:off x="0" y="0"/>
          <a:ext cx="0" cy="0"/>
          <a:chOff x="0" y="0"/>
          <a:chExt cx="0" cy="0"/>
        </a:xfrm>
      </p:grpSpPr>
      <p:sp>
        <p:nvSpPr>
          <p:cNvPr id="1541" name="Google Shape;1541;g35ec4a82f64_0_987"/>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2" name="Google Shape;1542;g35ec4a82f64_0_987"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543" name="Google Shape;1543;g35ec4a82f64_0_987"/>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4" name="Google Shape;1544;g35ec4a82f64_0_987"/>
          <p:cNvSpPr txBox="1">
            <a:spLocks noGrp="1"/>
          </p:cNvSpPr>
          <p:nvPr>
            <p:ph type="body" idx="1"/>
          </p:nvPr>
        </p:nvSpPr>
        <p:spPr>
          <a:xfrm>
            <a:off x="5215362" y="843278"/>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5" name="Google Shape;1545;g35ec4a82f64_0_98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46" name="Google Shape;1546;g35ec4a82f64_0_987"/>
          <p:cNvGrpSpPr/>
          <p:nvPr/>
        </p:nvGrpSpPr>
        <p:grpSpPr>
          <a:xfrm>
            <a:off x="4488945" y="744602"/>
            <a:ext cx="609600" cy="609600"/>
            <a:chOff x="477603" y="1406746"/>
            <a:chExt cx="609600" cy="609600"/>
          </a:xfrm>
        </p:grpSpPr>
        <p:sp>
          <p:nvSpPr>
            <p:cNvPr id="1547" name="Google Shape;1547;g35ec4a82f64_0_987"/>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48" name="Google Shape;1548;g35ec4a82f64_0_987"/>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49" name="Google Shape;1549;g35ec4a82f64_0_987"/>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1550" name="Google Shape;1550;g35ec4a82f64_0_987"/>
          <p:cNvSpPr txBox="1">
            <a:spLocks noGrp="1"/>
          </p:cNvSpPr>
          <p:nvPr>
            <p:ph type="body" idx="2"/>
          </p:nvPr>
        </p:nvSpPr>
        <p:spPr>
          <a:xfrm>
            <a:off x="5215362" y="2719225"/>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1" name="Google Shape;1551;g35ec4a82f64_0_987"/>
          <p:cNvGrpSpPr/>
          <p:nvPr/>
        </p:nvGrpSpPr>
        <p:grpSpPr>
          <a:xfrm>
            <a:off x="4488945" y="2620549"/>
            <a:ext cx="609600" cy="609600"/>
            <a:chOff x="477603" y="1406746"/>
            <a:chExt cx="609600" cy="609600"/>
          </a:xfrm>
        </p:grpSpPr>
        <p:sp>
          <p:nvSpPr>
            <p:cNvPr id="1552" name="Google Shape;1552;g35ec4a82f64_0_987"/>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53" name="Google Shape;1553;g35ec4a82f64_0_987"/>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54" name="Google Shape;1554;g35ec4a82f64_0_987"/>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1555" name="Google Shape;1555;g35ec4a82f64_0_987"/>
          <p:cNvSpPr txBox="1">
            <a:spLocks noGrp="1"/>
          </p:cNvSpPr>
          <p:nvPr>
            <p:ph type="body" idx="3"/>
          </p:nvPr>
        </p:nvSpPr>
        <p:spPr>
          <a:xfrm>
            <a:off x="5211570" y="4592333"/>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6" name="Google Shape;1556;g35ec4a82f64_0_987"/>
          <p:cNvGrpSpPr/>
          <p:nvPr/>
        </p:nvGrpSpPr>
        <p:grpSpPr>
          <a:xfrm>
            <a:off x="4485153" y="4493657"/>
            <a:ext cx="609600" cy="609600"/>
            <a:chOff x="477603" y="1406746"/>
            <a:chExt cx="609600" cy="609600"/>
          </a:xfrm>
        </p:grpSpPr>
        <p:sp>
          <p:nvSpPr>
            <p:cNvPr id="1557" name="Google Shape;1557;g35ec4a82f64_0_987"/>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58" name="Google Shape;1558;g35ec4a82f64_0_987"/>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559" name="Google Shape;1559;g35ec4a82f64_0_987"/>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1560" name="Google Shape;1560;g35ec4a82f64_0_98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1561"/>
        <p:cNvGrpSpPr/>
        <p:nvPr/>
      </p:nvGrpSpPr>
      <p:grpSpPr>
        <a:xfrm>
          <a:off x="0" y="0"/>
          <a:ext cx="0" cy="0"/>
          <a:chOff x="0" y="0"/>
          <a:chExt cx="0" cy="0"/>
        </a:xfrm>
      </p:grpSpPr>
      <p:sp>
        <p:nvSpPr>
          <p:cNvPr id="1562" name="Google Shape;1562;g35ec4a82f64_0_100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63" name="Google Shape;1563;g35ec4a82f64_0_1008"/>
          <p:cNvPicPr preferRelativeResize="0"/>
          <p:nvPr/>
        </p:nvPicPr>
        <p:blipFill rotWithShape="1">
          <a:blip r:embed="rId2">
            <a:alphaModFix/>
          </a:blip>
          <a:srcRect/>
          <a:stretch/>
        </p:blipFill>
        <p:spPr>
          <a:xfrm>
            <a:off x="243838" y="287865"/>
            <a:ext cx="1391921" cy="695962"/>
          </a:xfrm>
          <a:prstGeom prst="rect">
            <a:avLst/>
          </a:prstGeom>
          <a:noFill/>
          <a:ln>
            <a:noFill/>
          </a:ln>
        </p:spPr>
      </p:pic>
      <p:graphicFrame>
        <p:nvGraphicFramePr>
          <p:cNvPr id="1564" name="Google Shape;1564;g35ec4a82f64_0_1008"/>
          <p:cNvGraphicFramePr/>
          <p:nvPr/>
        </p:nvGraphicFramePr>
        <p:xfrm>
          <a:off x="321222" y="1534982"/>
          <a:ext cx="3000000" cy="3000000"/>
        </p:xfrm>
        <a:graphic>
          <a:graphicData uri="http://schemas.openxmlformats.org/drawingml/2006/table">
            <a:tbl>
              <a:tblPr firstRow="1" bandRow="1">
                <a:noFill/>
                <a:tableStyleId>{7D7326AF-80E6-47AC-B38B-A7C35291A1CE}</a:tableStyleId>
              </a:tblPr>
              <a:tblGrid>
                <a:gridCol w="2079425">
                  <a:extLst>
                    <a:ext uri="{9D8B030D-6E8A-4147-A177-3AD203B41FA5}">
                      <a16:colId xmlns:a16="http://schemas.microsoft.com/office/drawing/2014/main" val="20000"/>
                    </a:ext>
                  </a:extLst>
                </a:gridCol>
                <a:gridCol w="41300">
                  <a:extLst>
                    <a:ext uri="{9D8B030D-6E8A-4147-A177-3AD203B41FA5}">
                      <a16:colId xmlns:a16="http://schemas.microsoft.com/office/drawing/2014/main" val="20001"/>
                    </a:ext>
                  </a:extLst>
                </a:gridCol>
                <a:gridCol w="3108825">
                  <a:extLst>
                    <a:ext uri="{9D8B030D-6E8A-4147-A177-3AD203B41FA5}">
                      <a16:colId xmlns:a16="http://schemas.microsoft.com/office/drawing/2014/main" val="20002"/>
                    </a:ext>
                  </a:extLst>
                </a:gridCol>
                <a:gridCol w="3108825">
                  <a:extLst>
                    <a:ext uri="{9D8B030D-6E8A-4147-A177-3AD203B41FA5}">
                      <a16:colId xmlns:a16="http://schemas.microsoft.com/office/drawing/2014/main" val="20003"/>
                    </a:ext>
                  </a:extLst>
                </a:gridCol>
                <a:gridCol w="31088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1565" name="Google Shape;1565;g35ec4a82f64_0_100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66" name="Google Shape;1566;g35ec4a82f64_0_100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Slide - SF">
  <p:cSld name="Title Slide - SF">
    <p:spTree>
      <p:nvGrpSpPr>
        <p:cNvPr id="1" name="Shape 1567"/>
        <p:cNvGrpSpPr/>
        <p:nvPr/>
      </p:nvGrpSpPr>
      <p:grpSpPr>
        <a:xfrm>
          <a:off x="0" y="0"/>
          <a:ext cx="0" cy="0"/>
          <a:chOff x="0" y="0"/>
          <a:chExt cx="0" cy="0"/>
        </a:xfrm>
      </p:grpSpPr>
      <p:sp>
        <p:nvSpPr>
          <p:cNvPr id="1568" name="Google Shape;1568;g35ec4a82f64_0_1014"/>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569" name="Google Shape;1569;g35ec4a82f64_0_1014"/>
          <p:cNvSpPr/>
          <p:nvPr/>
        </p:nvSpPr>
        <p:spPr>
          <a:xfrm>
            <a:off x="1104858" y="1336917"/>
            <a:ext cx="7789200" cy="4583700"/>
          </a:xfrm>
          <a:prstGeom prst="rect">
            <a:avLst/>
          </a:prstGeom>
          <a:solidFill>
            <a:schemeClr val="lt1"/>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0" name="Google Shape;1570;g35ec4a82f64_0_1014" descr="TEA Logo"/>
          <p:cNvPicPr preferRelativeResize="0"/>
          <p:nvPr/>
        </p:nvPicPr>
        <p:blipFill rotWithShape="1">
          <a:blip r:embed="rId2">
            <a:alphaModFix/>
          </a:blip>
          <a:srcRect/>
          <a:stretch/>
        </p:blipFill>
        <p:spPr>
          <a:xfrm>
            <a:off x="1283227" y="1518030"/>
            <a:ext cx="1391921" cy="695962"/>
          </a:xfrm>
          <a:prstGeom prst="rect">
            <a:avLst/>
          </a:prstGeom>
          <a:noFill/>
          <a:ln>
            <a:noFill/>
          </a:ln>
        </p:spPr>
      </p:pic>
      <p:pic>
        <p:nvPicPr>
          <p:cNvPr id="1571" name="Google Shape;1571;g35ec4a82f64_0_1014" descr="Strong Foundations Logo"/>
          <p:cNvPicPr preferRelativeResize="0"/>
          <p:nvPr/>
        </p:nvPicPr>
        <p:blipFill rotWithShape="1">
          <a:blip r:embed="rId3">
            <a:alphaModFix/>
          </a:blip>
          <a:srcRect/>
          <a:stretch/>
        </p:blipFill>
        <p:spPr>
          <a:xfrm>
            <a:off x="6646295" y="1495823"/>
            <a:ext cx="2075802" cy="896111"/>
          </a:xfrm>
          <a:prstGeom prst="rect">
            <a:avLst/>
          </a:prstGeom>
          <a:noFill/>
          <a:ln>
            <a:noFill/>
          </a:ln>
        </p:spPr>
      </p:pic>
      <p:sp>
        <p:nvSpPr>
          <p:cNvPr id="1572" name="Google Shape;1572;g35ec4a82f64_0_1014"/>
          <p:cNvSpPr txBox="1">
            <a:spLocks noGrp="1"/>
          </p:cNvSpPr>
          <p:nvPr>
            <p:ph type="title"/>
          </p:nvPr>
        </p:nvSpPr>
        <p:spPr>
          <a:xfrm>
            <a:off x="1256475" y="2476500"/>
            <a:ext cx="7499400" cy="2279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3" name="Google Shape;1573;g35ec4a82f64_0_1014"/>
          <p:cNvSpPr txBox="1">
            <a:spLocks noGrp="1"/>
          </p:cNvSpPr>
          <p:nvPr>
            <p:ph type="body" idx="1"/>
          </p:nvPr>
        </p:nvSpPr>
        <p:spPr>
          <a:xfrm>
            <a:off x="1256475" y="4865374"/>
            <a:ext cx="74994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1574"/>
        <p:cNvGrpSpPr/>
        <p:nvPr/>
      </p:nvGrpSpPr>
      <p:grpSpPr>
        <a:xfrm>
          <a:off x="0" y="0"/>
          <a:ext cx="0" cy="0"/>
          <a:chOff x="0" y="0"/>
          <a:chExt cx="0" cy="0"/>
        </a:xfrm>
      </p:grpSpPr>
      <p:sp>
        <p:nvSpPr>
          <p:cNvPr id="1575" name="Google Shape;1575;g35ec4a82f64_0_1021"/>
          <p:cNvSpPr txBox="1">
            <a:spLocks noGrp="1"/>
          </p:cNvSpPr>
          <p:nvPr>
            <p:ph type="title"/>
          </p:nvPr>
        </p:nvSpPr>
        <p:spPr>
          <a:xfrm>
            <a:off x="1828800" y="185130"/>
            <a:ext cx="9939600" cy="962400"/>
          </a:xfrm>
          <a:prstGeom prst="rect">
            <a:avLst/>
          </a:prstGeom>
          <a:noFill/>
          <a:ln>
            <a:noFill/>
          </a:ln>
        </p:spPr>
        <p:txBody>
          <a:bodyPr spcFirstLastPara="1" wrap="square" lIns="92500" tIns="46250" rIns="92500" bIns="46250" anchor="ctr" anchorCtr="0">
            <a:normAutofit/>
          </a:bodyPr>
          <a:lstStyle>
            <a:lvl1pPr lvl="0" algn="l">
              <a:lnSpc>
                <a:spcPct val="90000"/>
              </a:lnSpc>
              <a:spcBef>
                <a:spcPts val="0"/>
              </a:spcBef>
              <a:spcAft>
                <a:spcPts val="0"/>
              </a:spcAft>
              <a:buClr>
                <a:schemeClr val="accent1"/>
              </a:buClr>
              <a:buSzPts val="2600"/>
              <a:buFont typeface="Calibri"/>
              <a:buNone/>
              <a:defRPr sz="26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76" name="Google Shape;1576;g35ec4a82f64_0_1021"/>
          <p:cNvSpPr txBox="1">
            <a:spLocks noGrp="1"/>
          </p:cNvSpPr>
          <p:nvPr>
            <p:ph type="body" idx="1"/>
          </p:nvPr>
        </p:nvSpPr>
        <p:spPr>
          <a:xfrm>
            <a:off x="438912" y="1310989"/>
            <a:ext cx="11329500" cy="5100300"/>
          </a:xfrm>
          <a:prstGeom prst="rect">
            <a:avLst/>
          </a:prstGeom>
          <a:noFill/>
          <a:ln>
            <a:noFill/>
          </a:ln>
        </p:spPr>
        <p:txBody>
          <a:bodyPr spcFirstLastPara="1" wrap="square" lIns="92500" tIns="46250" rIns="92500" bIns="46250" anchor="t" anchorCtr="0">
            <a:noAutofit/>
          </a:bodyPr>
          <a:lstStyle>
            <a:lvl1pPr marL="457200" marR="0" lvl="0"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1pPr>
            <a:lvl2pPr marL="914400" marR="0" lvl="1"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7" name="Google Shape;1577;g35ec4a82f64_0_1021"/>
          <p:cNvSpPr txBox="1">
            <a:spLocks noGrp="1"/>
          </p:cNvSpPr>
          <p:nvPr>
            <p:ph type="sldNum" idx="12"/>
          </p:nvPr>
        </p:nvSpPr>
        <p:spPr>
          <a:xfrm>
            <a:off x="11700433" y="6624084"/>
            <a:ext cx="475200" cy="234000"/>
          </a:xfrm>
          <a:prstGeom prst="rect">
            <a:avLst/>
          </a:prstGeom>
          <a:noFill/>
          <a:ln>
            <a:noFill/>
          </a:ln>
        </p:spPr>
        <p:txBody>
          <a:bodyPr spcFirstLastPara="1" wrap="square" lIns="92500" tIns="46250" rIns="92500" bIns="462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78" name="Google Shape;1578;g35ec4a82f64_0_1021"/>
          <p:cNvSpPr txBox="1">
            <a:spLocks noGrp="1"/>
          </p:cNvSpPr>
          <p:nvPr>
            <p:ph type="body" idx="2"/>
          </p:nvPr>
        </p:nvSpPr>
        <p:spPr>
          <a:xfrm>
            <a:off x="0" y="6624084"/>
            <a:ext cx="11680500" cy="234000"/>
          </a:xfrm>
          <a:prstGeom prst="rect">
            <a:avLst/>
          </a:prstGeom>
          <a:noFill/>
          <a:ln>
            <a:noFill/>
          </a:ln>
        </p:spPr>
        <p:txBody>
          <a:bodyPr spcFirstLastPara="1" wrap="square" lIns="92500" tIns="46250" rIns="92500" bIns="46250" anchor="b" anchorCtr="0">
            <a:noAutofit/>
          </a:bodyPr>
          <a:lstStyle>
            <a:lvl1pPr marL="457200" marR="0" lvl="0" indent="-228600" algn="l">
              <a:lnSpc>
                <a:spcPct val="100000"/>
              </a:lnSpc>
              <a:spcBef>
                <a:spcPts val="0"/>
              </a:spcBef>
              <a:spcAft>
                <a:spcPts val="0"/>
              </a:spcAft>
              <a:buClr>
                <a:schemeClr val="accent2"/>
              </a:buClr>
              <a:buSzPts val="700"/>
              <a:buFont typeface="Noto Sans Symbols"/>
              <a:buNone/>
              <a:defRPr sz="700" b="0" i="0" u="none" strike="noStrike" cap="none">
                <a:solidFill>
                  <a:schemeClr val="dk1"/>
                </a:solidFill>
                <a:latin typeface="Calibri"/>
                <a:ea typeface="Calibri"/>
                <a:cs typeface="Calibri"/>
                <a:sym typeface="Calibri"/>
              </a:defRPr>
            </a:lvl1pPr>
            <a:lvl2pPr marL="914400" marR="0" lvl="1"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79" name="Google Shape;1579;g35ec4a82f64_0_1021"/>
          <p:cNvPicPr preferRelativeResize="0"/>
          <p:nvPr/>
        </p:nvPicPr>
        <p:blipFill rotWithShape="1">
          <a:blip r:embed="rId2">
            <a:alphaModFix/>
          </a:blip>
          <a:srcRect/>
          <a:stretch/>
        </p:blipFill>
        <p:spPr>
          <a:xfrm>
            <a:off x="243839" y="287865"/>
            <a:ext cx="960900" cy="480451"/>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1580"/>
        <p:cNvGrpSpPr/>
        <p:nvPr/>
      </p:nvGrpSpPr>
      <p:grpSpPr>
        <a:xfrm>
          <a:off x="0" y="0"/>
          <a:ext cx="0" cy="0"/>
          <a:chOff x="0" y="0"/>
          <a:chExt cx="0" cy="0"/>
        </a:xfrm>
      </p:grpSpPr>
      <p:sp>
        <p:nvSpPr>
          <p:cNvPr id="1581" name="Google Shape;1581;g35ec4a82f64_0_1027"/>
          <p:cNvSpPr/>
          <p:nvPr/>
        </p:nvSpPr>
        <p:spPr>
          <a:xfrm>
            <a:off x="0" y="755373"/>
            <a:ext cx="12192000" cy="160500"/>
          </a:xfrm>
          <a:prstGeom prst="rect">
            <a:avLst/>
          </a:prstGeom>
          <a:solidFill>
            <a:schemeClr val="accent2">
              <a:alpha val="71370"/>
            </a:schemeClr>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2" name="Google Shape;1582;g35ec4a82f64_0_1027"/>
          <p:cNvSpPr txBox="1">
            <a:spLocks noGrp="1"/>
          </p:cNvSpPr>
          <p:nvPr>
            <p:ph type="body" idx="1"/>
          </p:nvPr>
        </p:nvSpPr>
        <p:spPr>
          <a:xfrm>
            <a:off x="2127229" y="1298221"/>
            <a:ext cx="4635000" cy="48045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83" name="Google Shape;1583;g35ec4a82f64_0_1027"/>
          <p:cNvSpPr txBox="1">
            <a:spLocks noGrp="1"/>
          </p:cNvSpPr>
          <p:nvPr>
            <p:ph type="body" idx="2"/>
          </p:nvPr>
        </p:nvSpPr>
        <p:spPr>
          <a:xfrm>
            <a:off x="7209592" y="1298221"/>
            <a:ext cx="4635000" cy="48045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84" name="Google Shape;1584;g35ec4a82f64_0_1027"/>
          <p:cNvSpPr/>
          <p:nvPr/>
        </p:nvSpPr>
        <p:spPr>
          <a:xfrm>
            <a:off x="241111" y="0"/>
            <a:ext cx="1583100" cy="68580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5" name="Google Shape;1585;g35ec4a82f64_0_1027" descr="A close up of a sign&#10;&#10;Description automatically generated"/>
          <p:cNvPicPr preferRelativeResize="0"/>
          <p:nvPr/>
        </p:nvPicPr>
        <p:blipFill rotWithShape="1">
          <a:blip r:embed="rId2">
            <a:alphaModFix/>
          </a:blip>
          <a:srcRect/>
          <a:stretch/>
        </p:blipFill>
        <p:spPr>
          <a:xfrm>
            <a:off x="529878" y="208291"/>
            <a:ext cx="997300" cy="398921"/>
          </a:xfrm>
          <a:prstGeom prst="rect">
            <a:avLst/>
          </a:prstGeom>
          <a:noFill/>
          <a:ln>
            <a:noFill/>
          </a:ln>
        </p:spPr>
      </p:pic>
      <p:sp>
        <p:nvSpPr>
          <p:cNvPr id="1586" name="Google Shape;1586;g35ec4a82f64_0_1027"/>
          <p:cNvSpPr txBox="1">
            <a:spLocks noGrp="1"/>
          </p:cNvSpPr>
          <p:nvPr>
            <p:ph type="sldNum" idx="12"/>
          </p:nvPr>
        </p:nvSpPr>
        <p:spPr>
          <a:xfrm>
            <a:off x="11700434" y="6624084"/>
            <a:ext cx="475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87" name="Google Shape;1587;g35ec4a82f64_0_1027"/>
          <p:cNvSpPr txBox="1">
            <a:spLocks noGrp="1"/>
          </p:cNvSpPr>
          <p:nvPr>
            <p:ph type="title"/>
          </p:nvPr>
        </p:nvSpPr>
        <p:spPr>
          <a:xfrm>
            <a:off x="2127228" y="153648"/>
            <a:ext cx="9717600" cy="542400"/>
          </a:xfrm>
          <a:prstGeom prst="rect">
            <a:avLst/>
          </a:prstGeom>
          <a:noFill/>
          <a:ln>
            <a:noFill/>
          </a:ln>
        </p:spPr>
        <p:txBody>
          <a:bodyPr spcFirstLastPara="1" wrap="square" lIns="79475" tIns="39725" rIns="79475" bIns="39725" anchor="ctr" anchorCtr="0">
            <a:noAutofit/>
          </a:bodyPr>
          <a:lstStyle>
            <a:lvl1pPr lvl="0" algn="l">
              <a:lnSpc>
                <a:spcPct val="90000"/>
              </a:lnSpc>
              <a:spcBef>
                <a:spcPts val="0"/>
              </a:spcBef>
              <a:spcAft>
                <a:spcPts val="0"/>
              </a:spcAft>
              <a:buClr>
                <a:srgbClr val="0D6CB9"/>
              </a:buClr>
              <a:buSzPts val="3900"/>
              <a:buFont typeface="Calibri"/>
              <a:buNone/>
              <a:defRPr sz="3900">
                <a:solidFill>
                  <a:srgbClr val="0D6CB9"/>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588"/>
        <p:cNvGrpSpPr/>
        <p:nvPr/>
      </p:nvGrpSpPr>
      <p:grpSpPr>
        <a:xfrm>
          <a:off x="0" y="0"/>
          <a:ext cx="0" cy="0"/>
          <a:chOff x="0" y="0"/>
          <a:chExt cx="0" cy="0"/>
        </a:xfrm>
      </p:grpSpPr>
      <p:sp>
        <p:nvSpPr>
          <p:cNvPr id="1589" name="Google Shape;1589;g35ec4a82f64_0_1035"/>
          <p:cNvSpPr txBox="1">
            <a:spLocks noGrp="1"/>
          </p:cNvSpPr>
          <p:nvPr>
            <p:ph type="title"/>
          </p:nvPr>
        </p:nvSpPr>
        <p:spPr>
          <a:xfrm>
            <a:off x="1828801" y="185129"/>
            <a:ext cx="9939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90" name="Google Shape;1590;g35ec4a82f64_0_1035"/>
          <p:cNvSpPr txBox="1">
            <a:spLocks noGrp="1"/>
          </p:cNvSpPr>
          <p:nvPr>
            <p:ph type="body" idx="1"/>
          </p:nvPr>
        </p:nvSpPr>
        <p:spPr>
          <a:xfrm>
            <a:off x="438913" y="1310989"/>
            <a:ext cx="11329500" cy="51003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91" name="Google Shape;1591;g35ec4a82f64_0_1035"/>
          <p:cNvSpPr txBox="1">
            <a:spLocks noGrp="1"/>
          </p:cNvSpPr>
          <p:nvPr>
            <p:ph type="sldNum" idx="12"/>
          </p:nvPr>
        </p:nvSpPr>
        <p:spPr>
          <a:xfrm>
            <a:off x="11700435" y="6624085"/>
            <a:ext cx="475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92" name="Google Shape;1592;g35ec4a82f64_0_1035"/>
          <p:cNvSpPr txBox="1">
            <a:spLocks noGrp="1"/>
          </p:cNvSpPr>
          <p:nvPr>
            <p:ph type="body" idx="2"/>
          </p:nvPr>
        </p:nvSpPr>
        <p:spPr>
          <a:xfrm>
            <a:off x="1" y="6624085"/>
            <a:ext cx="11680500" cy="234000"/>
          </a:xfrm>
          <a:prstGeom prst="rect">
            <a:avLst/>
          </a:prstGeom>
          <a:noFill/>
          <a:ln>
            <a:noFill/>
          </a:ln>
        </p:spPr>
        <p:txBody>
          <a:bodyPr spcFirstLastPara="1" wrap="square" lIns="79475" tIns="39725" rIns="79475" bIns="39725" anchor="b" anchorCtr="0">
            <a:noAutofit/>
          </a:bodyPr>
          <a:lstStyle>
            <a:lvl1pPr marL="457200" marR="0" lvl="0" indent="-228600" algn="l">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1593" name="Google Shape;1593;g35ec4a82f64_0_1035"/>
          <p:cNvPicPr preferRelativeResize="0"/>
          <p:nvPr/>
        </p:nvPicPr>
        <p:blipFill rotWithShape="1">
          <a:blip r:embed="rId2">
            <a:alphaModFix/>
          </a:blip>
          <a:srcRect/>
          <a:stretch/>
        </p:blipFill>
        <p:spPr>
          <a:xfrm>
            <a:off x="243837" y="287866"/>
            <a:ext cx="1391923" cy="69596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122"/>
        <p:cNvGrpSpPr/>
        <p:nvPr/>
      </p:nvGrpSpPr>
      <p:grpSpPr>
        <a:xfrm>
          <a:off x="0" y="0"/>
          <a:ext cx="0" cy="0"/>
          <a:chOff x="0" y="0"/>
          <a:chExt cx="0" cy="0"/>
        </a:xfrm>
      </p:grpSpPr>
      <p:sp>
        <p:nvSpPr>
          <p:cNvPr id="123" name="Google Shape;123;g335b1a3233b_0_178"/>
          <p:cNvSpPr txBox="1">
            <a:spLocks noGrp="1"/>
          </p:cNvSpPr>
          <p:nvPr>
            <p:ph type="body" idx="1"/>
          </p:nvPr>
        </p:nvSpPr>
        <p:spPr>
          <a:xfrm>
            <a:off x="438912" y="1576815"/>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g335b1a3233b_0_17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g335b1a3233b_0_17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26" name="Google Shape;126;g335b1a3233b_0_178"/>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335b1a3233b_0_178"/>
          <p:cNvSpPr txBox="1">
            <a:spLocks noGrp="1"/>
          </p:cNvSpPr>
          <p:nvPr>
            <p:ph type="body" idx="2"/>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 name="Google Shape;128;g335b1a3233b_0_17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1594"/>
        <p:cNvGrpSpPr/>
        <p:nvPr/>
      </p:nvGrpSpPr>
      <p:grpSpPr>
        <a:xfrm>
          <a:off x="0" y="0"/>
          <a:ext cx="0" cy="0"/>
          <a:chOff x="0" y="0"/>
          <a:chExt cx="0" cy="0"/>
        </a:xfrm>
      </p:grpSpPr>
      <p:sp>
        <p:nvSpPr>
          <p:cNvPr id="1595" name="Google Shape;1595;g35ec4a82f64_0_1041"/>
          <p:cNvSpPr/>
          <p:nvPr/>
        </p:nvSpPr>
        <p:spPr>
          <a:xfrm>
            <a:off x="0" y="6017607"/>
            <a:ext cx="12192000" cy="5274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6" name="Google Shape;1596;g35ec4a82f64_0_1041"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597" name="Google Shape;1597;g35ec4a82f64_0_1041"/>
          <p:cNvSpPr/>
          <p:nvPr/>
        </p:nvSpPr>
        <p:spPr>
          <a:xfrm>
            <a:off x="0" y="6502623"/>
            <a:ext cx="12192000" cy="123600"/>
          </a:xfrm>
          <a:prstGeom prst="rect">
            <a:avLst/>
          </a:prstGeom>
          <a:solidFill>
            <a:srgbClr val="F16038"/>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598" name="Google Shape;1598;g35ec4a82f64_0_1041"/>
          <p:cNvSpPr/>
          <p:nvPr/>
        </p:nvSpPr>
        <p:spPr>
          <a:xfrm>
            <a:off x="441822" y="1395704"/>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9" name="Google Shape;1599;g35ec4a82f64_0_1041"/>
          <p:cNvSpPr/>
          <p:nvPr/>
        </p:nvSpPr>
        <p:spPr>
          <a:xfrm>
            <a:off x="441822" y="2335291"/>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0" name="Google Shape;1600;g35ec4a82f64_0_1041"/>
          <p:cNvSpPr/>
          <p:nvPr/>
        </p:nvSpPr>
        <p:spPr>
          <a:xfrm>
            <a:off x="441822" y="3274880"/>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1" name="Google Shape;1601;g35ec4a82f64_0_1041"/>
          <p:cNvSpPr/>
          <p:nvPr/>
        </p:nvSpPr>
        <p:spPr>
          <a:xfrm>
            <a:off x="441822" y="4214468"/>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2" name="Google Shape;1602;g35ec4a82f64_0_1041"/>
          <p:cNvSpPr txBox="1">
            <a:spLocks noGrp="1"/>
          </p:cNvSpPr>
          <p:nvPr>
            <p:ph type="title"/>
          </p:nvPr>
        </p:nvSpPr>
        <p:spPr>
          <a:xfrm>
            <a:off x="426096" y="153230"/>
            <a:ext cx="113421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03" name="Google Shape;1603;g35ec4a82f64_0_1041"/>
          <p:cNvSpPr txBox="1">
            <a:spLocks noGrp="1"/>
          </p:cNvSpPr>
          <p:nvPr>
            <p:ph type="body" idx="1"/>
          </p:nvPr>
        </p:nvSpPr>
        <p:spPr>
          <a:xfrm>
            <a:off x="1187977" y="1452135"/>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04" name="Google Shape;1604;g35ec4a82f64_0_1041"/>
          <p:cNvSpPr txBox="1">
            <a:spLocks noGrp="1"/>
          </p:cNvSpPr>
          <p:nvPr>
            <p:ph type="body" idx="2"/>
          </p:nvPr>
        </p:nvSpPr>
        <p:spPr>
          <a:xfrm>
            <a:off x="1187978" y="2390273"/>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05" name="Google Shape;1605;g35ec4a82f64_0_1041"/>
          <p:cNvSpPr txBox="1">
            <a:spLocks noGrp="1"/>
          </p:cNvSpPr>
          <p:nvPr>
            <p:ph type="body" idx="3"/>
          </p:nvPr>
        </p:nvSpPr>
        <p:spPr>
          <a:xfrm>
            <a:off x="1187977" y="3331311"/>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06" name="Google Shape;1606;g35ec4a82f64_0_1041"/>
          <p:cNvSpPr txBox="1">
            <a:spLocks noGrp="1"/>
          </p:cNvSpPr>
          <p:nvPr>
            <p:ph type="body" idx="4"/>
          </p:nvPr>
        </p:nvSpPr>
        <p:spPr>
          <a:xfrm>
            <a:off x="1187976" y="4270899"/>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07" name="Google Shape;1607;g35ec4a82f64_0_1041"/>
          <p:cNvSpPr/>
          <p:nvPr/>
        </p:nvSpPr>
        <p:spPr>
          <a:xfrm>
            <a:off x="442979" y="5154055"/>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8" name="Google Shape;1608;g35ec4a82f64_0_1041"/>
          <p:cNvSpPr txBox="1">
            <a:spLocks noGrp="1"/>
          </p:cNvSpPr>
          <p:nvPr>
            <p:ph type="body" idx="5"/>
          </p:nvPr>
        </p:nvSpPr>
        <p:spPr>
          <a:xfrm>
            <a:off x="1187976" y="5214234"/>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09" name="Google Shape;1609;g35ec4a82f64_0_1041"/>
          <p:cNvSpPr txBox="1">
            <a:spLocks noGrp="1"/>
          </p:cNvSpPr>
          <p:nvPr>
            <p:ph type="sldNum" idx="12"/>
          </p:nvPr>
        </p:nvSpPr>
        <p:spPr>
          <a:xfrm>
            <a:off x="11700434" y="6624084"/>
            <a:ext cx="475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1610"/>
        <p:cNvGrpSpPr/>
        <p:nvPr/>
      </p:nvGrpSpPr>
      <p:grpSpPr>
        <a:xfrm>
          <a:off x="0" y="0"/>
          <a:ext cx="0" cy="0"/>
          <a:chOff x="0" y="0"/>
          <a:chExt cx="0" cy="0"/>
        </a:xfrm>
      </p:grpSpPr>
      <p:sp>
        <p:nvSpPr>
          <p:cNvPr id="1611" name="Google Shape;1611;g35ec4a82f64_0_1057"/>
          <p:cNvSpPr/>
          <p:nvPr/>
        </p:nvSpPr>
        <p:spPr>
          <a:xfrm>
            <a:off x="0" y="2906754"/>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612" name="Google Shape;1612;g35ec4a82f64_0_1057"/>
          <p:cNvSpPr/>
          <p:nvPr/>
        </p:nvSpPr>
        <p:spPr>
          <a:xfrm>
            <a:off x="0" y="4527524"/>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613" name="Google Shape;1613;g35ec4a82f64_0_1057"/>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14" name="Google Shape;1614;g35ec4a82f64_0_1057"/>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1617"/>
        <p:cNvGrpSpPr/>
        <p:nvPr/>
      </p:nvGrpSpPr>
      <p:grpSpPr>
        <a:xfrm>
          <a:off x="0" y="0"/>
          <a:ext cx="0" cy="0"/>
          <a:chOff x="0" y="0"/>
          <a:chExt cx="0" cy="0"/>
        </a:xfrm>
      </p:grpSpPr>
      <p:sp>
        <p:nvSpPr>
          <p:cNvPr id="1618" name="Google Shape;1618;g35ec4a82f64_0_2334"/>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619" name="Google Shape;1619;g35ec4a82f64_0_2334"/>
          <p:cNvSpPr txBox="1"/>
          <p:nvPr/>
        </p:nvSpPr>
        <p:spPr>
          <a:xfrm>
            <a:off x="1104858" y="1336917"/>
            <a:ext cx="77892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1620" name="Google Shape;1620;g35ec4a82f64_0_2334"/>
          <p:cNvSpPr txBox="1">
            <a:spLocks noGrp="1"/>
          </p:cNvSpPr>
          <p:nvPr>
            <p:ph type="ctrTitle"/>
          </p:nvPr>
        </p:nvSpPr>
        <p:spPr>
          <a:xfrm>
            <a:off x="1256474" y="2391935"/>
            <a:ext cx="74994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21" name="Google Shape;1621;g35ec4a82f64_0_2334"/>
          <p:cNvPicPr preferRelativeResize="0"/>
          <p:nvPr/>
        </p:nvPicPr>
        <p:blipFill rotWithShape="1">
          <a:blip r:embed="rId2">
            <a:alphaModFix/>
          </a:blip>
          <a:srcRect/>
          <a:stretch/>
        </p:blipFill>
        <p:spPr>
          <a:xfrm>
            <a:off x="1283227" y="1518030"/>
            <a:ext cx="1391921" cy="695962"/>
          </a:xfrm>
          <a:prstGeom prst="rect">
            <a:avLst/>
          </a:prstGeom>
          <a:noFill/>
          <a:ln>
            <a:noFill/>
          </a:ln>
        </p:spPr>
      </p:pic>
      <p:sp>
        <p:nvSpPr>
          <p:cNvPr id="1622" name="Google Shape;1622;g35ec4a82f64_0_2334"/>
          <p:cNvSpPr txBox="1">
            <a:spLocks noGrp="1"/>
          </p:cNvSpPr>
          <p:nvPr>
            <p:ph type="body" idx="1"/>
          </p:nvPr>
        </p:nvSpPr>
        <p:spPr>
          <a:xfrm>
            <a:off x="1283227" y="4865374"/>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23" name="Google Shape;1623;g35ec4a82f64_0_2334" descr="A blue and black logo&#10;&#10;Description automatically generated"/>
          <p:cNvPicPr preferRelativeResize="0"/>
          <p:nvPr/>
        </p:nvPicPr>
        <p:blipFill rotWithShape="1">
          <a:blip r:embed="rId3">
            <a:alphaModFix/>
          </a:blip>
          <a:srcRect/>
          <a:stretch/>
        </p:blipFill>
        <p:spPr>
          <a:xfrm>
            <a:off x="6582874" y="1438602"/>
            <a:ext cx="2202645" cy="896111"/>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1624"/>
        <p:cNvGrpSpPr/>
        <p:nvPr/>
      </p:nvGrpSpPr>
      <p:grpSpPr>
        <a:xfrm>
          <a:off x="0" y="0"/>
          <a:ext cx="0" cy="0"/>
          <a:chOff x="0" y="0"/>
          <a:chExt cx="0" cy="0"/>
        </a:xfrm>
      </p:grpSpPr>
      <p:sp>
        <p:nvSpPr>
          <p:cNvPr id="1625" name="Google Shape;1625;g35ec4a82f64_0_234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26" name="Google Shape;1626;g35ec4a82f64_0_2341"/>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627" name="Google Shape;1627;g35ec4a82f64_0_2341"/>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28" name="Google Shape;1628;g35ec4a82f64_0_234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1629"/>
        <p:cNvGrpSpPr/>
        <p:nvPr/>
      </p:nvGrpSpPr>
      <p:grpSpPr>
        <a:xfrm>
          <a:off x="0" y="0"/>
          <a:ext cx="0" cy="0"/>
          <a:chOff x="0" y="0"/>
          <a:chExt cx="0" cy="0"/>
        </a:xfrm>
      </p:grpSpPr>
      <p:sp>
        <p:nvSpPr>
          <p:cNvPr id="1630" name="Google Shape;1630;g35ec4a82f64_0_234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31" name="Google Shape;1631;g35ec4a82f64_0_234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632" name="Google Shape;1632;g35ec4a82f64_0_2346"/>
          <p:cNvSpPr txBox="1">
            <a:spLocks noGrp="1"/>
          </p:cNvSpPr>
          <p:nvPr>
            <p:ph type="body" idx="1"/>
          </p:nvPr>
        </p:nvSpPr>
        <p:spPr>
          <a:xfrm>
            <a:off x="438912" y="1438586"/>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3" name="Google Shape;1633;g35ec4a82f64_0_234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34" name="Google Shape;1634;g35ec4a82f64_0_234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1635"/>
        <p:cNvGrpSpPr/>
        <p:nvPr/>
      </p:nvGrpSpPr>
      <p:grpSpPr>
        <a:xfrm>
          <a:off x="0" y="0"/>
          <a:ext cx="0" cy="0"/>
          <a:chOff x="0" y="0"/>
          <a:chExt cx="0" cy="0"/>
        </a:xfrm>
      </p:grpSpPr>
      <p:sp>
        <p:nvSpPr>
          <p:cNvPr id="1636" name="Google Shape;1636;g35ec4a82f64_0_2352"/>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7" name="Google Shape;1637;g35ec4a82f64_0_2352"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638" name="Google Shape;1638;g35ec4a82f64_0_2352"/>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639" name="Google Shape;1639;g35ec4a82f64_0_2352"/>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0" name="Google Shape;1640;g35ec4a82f64_0_2352"/>
          <p:cNvSpPr/>
          <p:nvPr/>
        </p:nvSpPr>
        <p:spPr>
          <a:xfrm>
            <a:off x="441821" y="267472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1" name="Google Shape;1641;g35ec4a82f64_0_2352"/>
          <p:cNvSpPr/>
          <p:nvPr/>
        </p:nvSpPr>
        <p:spPr>
          <a:xfrm>
            <a:off x="441821" y="4847076"/>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2" name="Google Shape;1642;g35ec4a82f64_0_2352"/>
          <p:cNvSpPr txBox="1">
            <a:spLocks noGrp="1"/>
          </p:cNvSpPr>
          <p:nvPr>
            <p:ph type="body" idx="1"/>
          </p:nvPr>
        </p:nvSpPr>
        <p:spPr>
          <a:xfrm>
            <a:off x="1187974" y="274766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3" name="Google Shape;1643;g35ec4a82f64_0_2352"/>
          <p:cNvSpPr txBox="1">
            <a:spLocks noGrp="1"/>
          </p:cNvSpPr>
          <p:nvPr>
            <p:ph type="body" idx="2"/>
          </p:nvPr>
        </p:nvSpPr>
        <p:spPr>
          <a:xfrm>
            <a:off x="1187976" y="4920013"/>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4" name="Google Shape;1644;g35ec4a82f64_0_2352"/>
          <p:cNvSpPr txBox="1">
            <a:spLocks noGrp="1"/>
          </p:cNvSpPr>
          <p:nvPr>
            <p:ph type="body" idx="3"/>
          </p:nvPr>
        </p:nvSpPr>
        <p:spPr>
          <a:xfrm>
            <a:off x="1187975"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5" name="Google Shape;1645;g35ec4a82f64_0_2352"/>
          <p:cNvSpPr/>
          <p:nvPr/>
        </p:nvSpPr>
        <p:spPr>
          <a:xfrm>
            <a:off x="441821" y="3760899"/>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6" name="Google Shape;1646;g35ec4a82f64_0_2352"/>
          <p:cNvSpPr txBox="1">
            <a:spLocks noGrp="1"/>
          </p:cNvSpPr>
          <p:nvPr>
            <p:ph type="body" idx="4"/>
          </p:nvPr>
        </p:nvSpPr>
        <p:spPr>
          <a:xfrm>
            <a:off x="1187974" y="3833772"/>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7" name="Google Shape;1647;g35ec4a82f64_0_235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48" name="Google Shape;1648;g35ec4a82f64_0_2352"/>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49" name="Google Shape;1649;g35ec4a82f64_0_235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1650"/>
        <p:cNvGrpSpPr/>
        <p:nvPr/>
      </p:nvGrpSpPr>
      <p:grpSpPr>
        <a:xfrm>
          <a:off x="0" y="0"/>
          <a:ext cx="0" cy="0"/>
          <a:chOff x="0" y="0"/>
          <a:chExt cx="0" cy="0"/>
        </a:xfrm>
      </p:grpSpPr>
      <p:sp>
        <p:nvSpPr>
          <p:cNvPr id="1651" name="Google Shape;1651;g35ec4a82f64_0_2367"/>
          <p:cNvSpPr/>
          <p:nvPr/>
        </p:nvSpPr>
        <p:spPr>
          <a:xfrm>
            <a:off x="-10896"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2" name="Google Shape;1652;g35ec4a82f64_0_2367"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653" name="Google Shape;1653;g35ec4a82f64_0_2367"/>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4" name="Google Shape;1654;g35ec4a82f64_0_2367"/>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5" name="Google Shape;1655;g35ec4a82f64_0_2367"/>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6" name="Google Shape;1656;g35ec4a82f64_0_236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57" name="Google Shape;1657;g35ec4a82f64_0_2367"/>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58" name="Google Shape;1658;g35ec4a82f64_0_236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1659"/>
        <p:cNvGrpSpPr/>
        <p:nvPr/>
      </p:nvGrpSpPr>
      <p:grpSpPr>
        <a:xfrm>
          <a:off x="0" y="0"/>
          <a:ext cx="0" cy="0"/>
          <a:chOff x="0" y="0"/>
          <a:chExt cx="0" cy="0"/>
        </a:xfrm>
      </p:grpSpPr>
      <p:sp>
        <p:nvSpPr>
          <p:cNvPr id="1660" name="Google Shape;1660;g35ec4a82f64_0_2376"/>
          <p:cNvSpPr/>
          <p:nvPr/>
        </p:nvSpPr>
        <p:spPr>
          <a:xfrm>
            <a:off x="712380" y="3856210"/>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1" name="Google Shape;1661;g35ec4a82f64_0_2376"/>
          <p:cNvSpPr txBox="1">
            <a:spLocks noGrp="1"/>
          </p:cNvSpPr>
          <p:nvPr>
            <p:ph type="body" idx="1"/>
          </p:nvPr>
        </p:nvSpPr>
        <p:spPr>
          <a:xfrm>
            <a:off x="759537" y="3916129"/>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2" name="Google Shape;1662;g35ec4a82f64_0_2376"/>
          <p:cNvSpPr/>
          <p:nvPr/>
        </p:nvSpPr>
        <p:spPr>
          <a:xfrm>
            <a:off x="712380" y="147143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3" name="Google Shape;1663;g35ec4a82f64_0_2376"/>
          <p:cNvSpPr txBox="1">
            <a:spLocks noGrp="1"/>
          </p:cNvSpPr>
          <p:nvPr>
            <p:ph type="body" idx="2"/>
          </p:nvPr>
        </p:nvSpPr>
        <p:spPr>
          <a:xfrm>
            <a:off x="759537" y="153135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4" name="Google Shape;1664;g35ec4a82f64_0_2376"/>
          <p:cNvSpPr/>
          <p:nvPr/>
        </p:nvSpPr>
        <p:spPr>
          <a:xfrm>
            <a:off x="6327141" y="385916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5" name="Google Shape;1665;g35ec4a82f64_0_2376"/>
          <p:cNvSpPr txBox="1">
            <a:spLocks noGrp="1"/>
          </p:cNvSpPr>
          <p:nvPr>
            <p:ph type="body" idx="3"/>
          </p:nvPr>
        </p:nvSpPr>
        <p:spPr>
          <a:xfrm>
            <a:off x="6374298" y="391908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6" name="Google Shape;1666;g35ec4a82f64_0_2376"/>
          <p:cNvSpPr/>
          <p:nvPr/>
        </p:nvSpPr>
        <p:spPr>
          <a:xfrm>
            <a:off x="6327141" y="1474382"/>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7" name="Google Shape;1667;g35ec4a82f64_0_2376"/>
          <p:cNvSpPr txBox="1">
            <a:spLocks noGrp="1"/>
          </p:cNvSpPr>
          <p:nvPr>
            <p:ph type="body" idx="4"/>
          </p:nvPr>
        </p:nvSpPr>
        <p:spPr>
          <a:xfrm>
            <a:off x="6374298" y="1534301"/>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8" name="Google Shape;1668;g35ec4a82f64_0_237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69" name="Google Shape;1669;g35ec4a82f64_0_237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670" name="Google Shape;1670;g35ec4a82f64_0_237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71" name="Google Shape;1671;g35ec4a82f64_0_237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1672"/>
        <p:cNvGrpSpPr/>
        <p:nvPr/>
      </p:nvGrpSpPr>
      <p:grpSpPr>
        <a:xfrm>
          <a:off x="0" y="0"/>
          <a:ext cx="0" cy="0"/>
          <a:chOff x="0" y="0"/>
          <a:chExt cx="0" cy="0"/>
        </a:xfrm>
      </p:grpSpPr>
      <p:sp>
        <p:nvSpPr>
          <p:cNvPr id="1673" name="Google Shape;1673;g35ec4a82f64_0_2389"/>
          <p:cNvSpPr/>
          <p:nvPr/>
        </p:nvSpPr>
        <p:spPr>
          <a:xfrm>
            <a:off x="-10896" y="0"/>
            <a:ext cx="32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4" name="Google Shape;1674;g35ec4a82f64_0_238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675" name="Google Shape;1675;g35ec4a82f64_0_2389"/>
          <p:cNvSpPr txBox="1">
            <a:spLocks noGrp="1"/>
          </p:cNvSpPr>
          <p:nvPr>
            <p:ph type="body" idx="1"/>
          </p:nvPr>
        </p:nvSpPr>
        <p:spPr>
          <a:xfrm>
            <a:off x="4814672" y="858741"/>
            <a:ext cx="6830400" cy="52836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6" name="Google Shape;1676;g35ec4a82f64_0_2389"/>
          <p:cNvSpPr/>
          <p:nvPr/>
        </p:nvSpPr>
        <p:spPr>
          <a:xfrm rot="5400000">
            <a:off x="511278" y="2765250"/>
            <a:ext cx="6881400" cy="13509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7" name="Google Shape;1677;g35ec4a82f64_0_2389"/>
          <p:cNvSpPr txBox="1">
            <a:spLocks noGrp="1"/>
          </p:cNvSpPr>
          <p:nvPr>
            <p:ph type="ctrTitle"/>
          </p:nvPr>
        </p:nvSpPr>
        <p:spPr>
          <a:xfrm>
            <a:off x="267772" y="2257278"/>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8" name="Google Shape;1678;g35ec4a82f64_0_238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79" name="Google Shape;1679;g35ec4a82f64_0_238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1680"/>
        <p:cNvGrpSpPr/>
        <p:nvPr/>
      </p:nvGrpSpPr>
      <p:grpSpPr>
        <a:xfrm>
          <a:off x="0" y="0"/>
          <a:ext cx="0" cy="0"/>
          <a:chOff x="0" y="0"/>
          <a:chExt cx="0" cy="0"/>
        </a:xfrm>
      </p:grpSpPr>
      <p:sp>
        <p:nvSpPr>
          <p:cNvPr id="1681" name="Google Shape;1681;g35ec4a82f64_0_2397"/>
          <p:cNvSpPr txBox="1">
            <a:spLocks noGrp="1"/>
          </p:cNvSpPr>
          <p:nvPr>
            <p:ph type="body" idx="1"/>
          </p:nvPr>
        </p:nvSpPr>
        <p:spPr>
          <a:xfrm>
            <a:off x="3821682" y="900222"/>
            <a:ext cx="7959600" cy="5196300"/>
          </a:xfrm>
          <a:prstGeom prst="rect">
            <a:avLst/>
          </a:prstGeom>
          <a:noFill/>
          <a:ln>
            <a:noFill/>
          </a:ln>
        </p:spPr>
        <p:txBody>
          <a:bodyPr spcFirstLastPara="1" wrap="square" lIns="91425" tIns="45700" rIns="91425" bIns="45700" anchor="ctr"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2" name="Google Shape;1682;g35ec4a82f64_0_2397"/>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3" name="Google Shape;1683;g35ec4a82f64_0_2397"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684" name="Google Shape;1684;g35ec4a82f64_0_2397"/>
          <p:cNvSpPr txBox="1">
            <a:spLocks noGrp="1"/>
          </p:cNvSpPr>
          <p:nvPr>
            <p:ph type="ctrTitle"/>
          </p:nvPr>
        </p:nvSpPr>
        <p:spPr>
          <a:xfrm>
            <a:off x="267773" y="2124219"/>
            <a:ext cx="2653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5" name="Google Shape;1685;g35ec4a82f64_0_239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86" name="Google Shape;1686;g35ec4a82f64_0_239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29"/>
        <p:cNvGrpSpPr/>
        <p:nvPr/>
      </p:nvGrpSpPr>
      <p:grpSpPr>
        <a:xfrm>
          <a:off x="0" y="0"/>
          <a:ext cx="0" cy="0"/>
          <a:chOff x="0" y="0"/>
          <a:chExt cx="0" cy="0"/>
        </a:xfrm>
      </p:grpSpPr>
      <p:sp>
        <p:nvSpPr>
          <p:cNvPr id="130" name="Google Shape;130;g335b1a3233b_0_535"/>
          <p:cNvSpPr/>
          <p:nvPr/>
        </p:nvSpPr>
        <p:spPr>
          <a:xfrm>
            <a:off x="0" y="755379"/>
            <a:ext cx="12192000" cy="160500"/>
          </a:xfrm>
          <a:prstGeom prst="rect">
            <a:avLst/>
          </a:prstGeom>
          <a:solidFill>
            <a:schemeClr val="accent2">
              <a:alpha val="7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g335b1a3233b_0_535"/>
          <p:cNvSpPr txBox="1">
            <a:spLocks noGrp="1"/>
          </p:cNvSpPr>
          <p:nvPr>
            <p:ph type="body" idx="1"/>
          </p:nvPr>
        </p:nvSpPr>
        <p:spPr>
          <a:xfrm>
            <a:off x="2127233"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g335b1a3233b_0_535"/>
          <p:cNvSpPr txBox="1">
            <a:spLocks noGrp="1"/>
          </p:cNvSpPr>
          <p:nvPr>
            <p:ph type="body" idx="2"/>
          </p:nvPr>
        </p:nvSpPr>
        <p:spPr>
          <a:xfrm>
            <a:off x="7209595"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g335b1a3233b_0_535"/>
          <p:cNvSpPr/>
          <p:nvPr/>
        </p:nvSpPr>
        <p:spPr>
          <a:xfrm>
            <a:off x="241112" y="0"/>
            <a:ext cx="1583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g335b1a3233b_0_535" descr="A close up of a sign&#10;&#10;Description automatically generated"/>
          <p:cNvPicPr preferRelativeResize="0"/>
          <p:nvPr/>
        </p:nvPicPr>
        <p:blipFill rotWithShape="1">
          <a:blip r:embed="rId2">
            <a:alphaModFix/>
          </a:blip>
          <a:srcRect/>
          <a:stretch/>
        </p:blipFill>
        <p:spPr>
          <a:xfrm>
            <a:off x="529879" y="208296"/>
            <a:ext cx="997300" cy="398921"/>
          </a:xfrm>
          <a:prstGeom prst="rect">
            <a:avLst/>
          </a:prstGeom>
          <a:noFill/>
          <a:ln>
            <a:noFill/>
          </a:ln>
        </p:spPr>
      </p:pic>
      <p:sp>
        <p:nvSpPr>
          <p:cNvPr id="135" name="Google Shape;135;g335b1a3233b_0_535"/>
          <p:cNvSpPr txBox="1">
            <a:spLocks noGrp="1"/>
          </p:cNvSpPr>
          <p:nvPr>
            <p:ph type="title"/>
          </p:nvPr>
        </p:nvSpPr>
        <p:spPr>
          <a:xfrm>
            <a:off x="2127229" y="199698"/>
            <a:ext cx="9717300" cy="54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335b1a3233b_0_535"/>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g335b1a3233b_0_535"/>
          <p:cNvSpPr txBox="1">
            <a:spLocks noGrp="1"/>
          </p:cNvSpPr>
          <p:nvPr>
            <p:ph type="body" idx="3"/>
          </p:nvPr>
        </p:nvSpPr>
        <p:spPr>
          <a:xfrm>
            <a:off x="1828800" y="6624089"/>
            <a:ext cx="9857100" cy="234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1687"/>
        <p:cNvGrpSpPr/>
        <p:nvPr/>
      </p:nvGrpSpPr>
      <p:grpSpPr>
        <a:xfrm>
          <a:off x="0" y="0"/>
          <a:ext cx="0" cy="0"/>
          <a:chOff x="0" y="0"/>
          <a:chExt cx="0" cy="0"/>
        </a:xfrm>
      </p:grpSpPr>
      <p:sp>
        <p:nvSpPr>
          <p:cNvPr id="1688" name="Google Shape;1688;g35ec4a82f64_0_2404"/>
          <p:cNvSpPr/>
          <p:nvPr/>
        </p:nvSpPr>
        <p:spPr>
          <a:xfrm>
            <a:off x="6096000"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9" name="Google Shape;1689;g35ec4a82f64_0_2404"/>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0" name="Google Shape;1690;g35ec4a82f64_0_2404"/>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1" name="Google Shape;1691;g35ec4a82f64_0_2404"/>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92" name="Google Shape;1692;g35ec4a82f64_0_2404"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693" name="Google Shape;1693;g35ec4a82f64_0_240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94" name="Google Shape;1694;g35ec4a82f64_0_2404"/>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95" name="Google Shape;1695;g35ec4a82f64_0_2404"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1696"/>
        <p:cNvGrpSpPr/>
        <p:nvPr/>
      </p:nvGrpSpPr>
      <p:grpSpPr>
        <a:xfrm>
          <a:off x="0" y="0"/>
          <a:ext cx="0" cy="0"/>
          <a:chOff x="0" y="0"/>
          <a:chExt cx="0" cy="0"/>
        </a:xfrm>
      </p:grpSpPr>
      <p:sp>
        <p:nvSpPr>
          <p:cNvPr id="1697" name="Google Shape;1697;g35ec4a82f64_0_2413"/>
          <p:cNvSpPr/>
          <p:nvPr/>
        </p:nvSpPr>
        <p:spPr>
          <a:xfrm>
            <a:off x="0" y="2906749"/>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698" name="Google Shape;1698;g35ec4a82f64_0_2413"/>
          <p:cNvSpPr/>
          <p:nvPr/>
        </p:nvSpPr>
        <p:spPr>
          <a:xfrm>
            <a:off x="0" y="4527518"/>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699" name="Google Shape;1699;g35ec4a82f64_0_2413"/>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00" name="Google Shape;1700;g35ec4a82f64_0_2413"/>
          <p:cNvPicPr preferRelativeResize="0"/>
          <p:nvPr/>
        </p:nvPicPr>
        <p:blipFill rotWithShape="1">
          <a:blip r:embed="rId2">
            <a:alphaModFix/>
          </a:blip>
          <a:srcRect/>
          <a:stretch/>
        </p:blipFill>
        <p:spPr>
          <a:xfrm>
            <a:off x="243838" y="287865"/>
            <a:ext cx="1391921" cy="695962"/>
          </a:xfrm>
          <a:prstGeom prst="rect">
            <a:avLst/>
          </a:prstGeom>
          <a:noFill/>
          <a:ln>
            <a:noFill/>
          </a:ln>
        </p:spPr>
      </p:pic>
      <p:pic>
        <p:nvPicPr>
          <p:cNvPr id="1701" name="Google Shape;1701;g35ec4a82f64_0_241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1702"/>
        <p:cNvGrpSpPr/>
        <p:nvPr/>
      </p:nvGrpSpPr>
      <p:grpSpPr>
        <a:xfrm>
          <a:off x="0" y="0"/>
          <a:ext cx="0" cy="0"/>
          <a:chOff x="0" y="0"/>
          <a:chExt cx="0" cy="0"/>
        </a:xfrm>
      </p:grpSpPr>
      <p:sp>
        <p:nvSpPr>
          <p:cNvPr id="1703" name="Google Shape;1703;g35ec4a82f64_0_2419"/>
          <p:cNvSpPr txBox="1">
            <a:spLocks noGrp="1"/>
          </p:cNvSpPr>
          <p:nvPr>
            <p:ph type="body" idx="1"/>
          </p:nvPr>
        </p:nvSpPr>
        <p:spPr>
          <a:xfrm>
            <a:off x="438912" y="1576815"/>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4" name="Google Shape;1704;g35ec4a82f64_0_241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5" name="Google Shape;1705;g35ec4a82f64_0_241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706" name="Google Shape;1706;g35ec4a82f64_0_2419"/>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7" name="Google Shape;1707;g35ec4a82f64_0_2419"/>
          <p:cNvSpPr txBox="1">
            <a:spLocks noGrp="1"/>
          </p:cNvSpPr>
          <p:nvPr>
            <p:ph type="body" idx="2"/>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08" name="Google Shape;1708;g35ec4a82f64_0_241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1709"/>
        <p:cNvGrpSpPr/>
        <p:nvPr/>
      </p:nvGrpSpPr>
      <p:grpSpPr>
        <a:xfrm>
          <a:off x="0" y="0"/>
          <a:ext cx="0" cy="0"/>
          <a:chOff x="0" y="0"/>
          <a:chExt cx="0" cy="0"/>
        </a:xfrm>
      </p:grpSpPr>
      <p:sp>
        <p:nvSpPr>
          <p:cNvPr id="1710" name="Google Shape;1710;g35ec4a82f64_0_2426"/>
          <p:cNvSpPr txBox="1">
            <a:spLocks noGrp="1"/>
          </p:cNvSpPr>
          <p:nvPr>
            <p:ph type="body" idx="1"/>
          </p:nvPr>
        </p:nvSpPr>
        <p:spPr>
          <a:xfrm>
            <a:off x="422662"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1" name="Google Shape;1711;g35ec4a82f64_0_2426"/>
          <p:cNvSpPr txBox="1">
            <a:spLocks noGrp="1"/>
          </p:cNvSpPr>
          <p:nvPr>
            <p:ph type="body" idx="2"/>
          </p:nvPr>
        </p:nvSpPr>
        <p:spPr>
          <a:xfrm>
            <a:off x="6281338"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2" name="Google Shape;1712;g35ec4a82f64_0_2426"/>
          <p:cNvSpPr txBox="1">
            <a:spLocks noGrp="1"/>
          </p:cNvSpPr>
          <p:nvPr>
            <p:ph type="body" idx="3"/>
          </p:nvPr>
        </p:nvSpPr>
        <p:spPr>
          <a:xfrm>
            <a:off x="9210675"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3" name="Google Shape;1713;g35ec4a82f64_0_2426"/>
          <p:cNvSpPr txBox="1">
            <a:spLocks noGrp="1"/>
          </p:cNvSpPr>
          <p:nvPr>
            <p:ph type="body" idx="4"/>
          </p:nvPr>
        </p:nvSpPr>
        <p:spPr>
          <a:xfrm>
            <a:off x="3352000"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4" name="Google Shape;1714;g35ec4a82f64_0_242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15" name="Google Shape;1715;g35ec4a82f64_0_2426"/>
          <p:cNvSpPr txBox="1">
            <a:spLocks noGrp="1"/>
          </p:cNvSpPr>
          <p:nvPr>
            <p:ph type="body" idx="5"/>
          </p:nvPr>
        </p:nvSpPr>
        <p:spPr>
          <a:xfrm>
            <a:off x="42266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6" name="Google Shape;1716;g35ec4a82f64_0_2426"/>
          <p:cNvSpPr txBox="1">
            <a:spLocks noGrp="1"/>
          </p:cNvSpPr>
          <p:nvPr>
            <p:ph type="body" idx="6"/>
          </p:nvPr>
        </p:nvSpPr>
        <p:spPr>
          <a:xfrm>
            <a:off x="335200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7" name="Google Shape;1717;g35ec4a82f64_0_2426"/>
          <p:cNvSpPr txBox="1">
            <a:spLocks noGrp="1"/>
          </p:cNvSpPr>
          <p:nvPr>
            <p:ph type="body" idx="7"/>
          </p:nvPr>
        </p:nvSpPr>
        <p:spPr>
          <a:xfrm>
            <a:off x="6281338"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8" name="Google Shape;1718;g35ec4a82f64_0_2426"/>
          <p:cNvSpPr txBox="1">
            <a:spLocks noGrp="1"/>
          </p:cNvSpPr>
          <p:nvPr>
            <p:ph type="body" idx="8"/>
          </p:nvPr>
        </p:nvSpPr>
        <p:spPr>
          <a:xfrm>
            <a:off x="9209665"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19" name="Google Shape;1719;g35ec4a82f64_0_242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720" name="Google Shape;1720;g35ec4a82f64_0_242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21" name="Google Shape;1721;g35ec4a82f64_0_242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1722"/>
        <p:cNvGrpSpPr/>
        <p:nvPr/>
      </p:nvGrpSpPr>
      <p:grpSpPr>
        <a:xfrm>
          <a:off x="0" y="0"/>
          <a:ext cx="0" cy="0"/>
          <a:chOff x="0" y="0"/>
          <a:chExt cx="0" cy="0"/>
        </a:xfrm>
      </p:grpSpPr>
      <p:sp>
        <p:nvSpPr>
          <p:cNvPr id="1723" name="Google Shape;1723;g35ec4a82f64_0_2439"/>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4" name="Google Shape;1724;g35ec4a82f64_0_2439"/>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5" name="Google Shape;1725;g35ec4a82f64_0_2439"/>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26" name="Google Shape;1726;g35ec4a82f64_0_2439"/>
          <p:cNvSpPr txBox="1">
            <a:spLocks noGrp="1"/>
          </p:cNvSpPr>
          <p:nvPr>
            <p:ph type="body" idx="2"/>
          </p:nvPr>
        </p:nvSpPr>
        <p:spPr>
          <a:xfrm>
            <a:off x="1" y="6624089"/>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27" name="Google Shape;1727;g35ec4a82f64_0_2439"/>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1728"/>
        <p:cNvGrpSpPr/>
        <p:nvPr/>
      </p:nvGrpSpPr>
      <p:grpSpPr>
        <a:xfrm>
          <a:off x="0" y="0"/>
          <a:ext cx="0" cy="0"/>
          <a:chOff x="0" y="0"/>
          <a:chExt cx="0" cy="0"/>
        </a:xfrm>
      </p:grpSpPr>
      <p:sp>
        <p:nvSpPr>
          <p:cNvPr id="1729" name="Google Shape;1729;g35ec4a82f64_0_2445"/>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0" name="Google Shape;1730;g35ec4a82f64_0_244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731" name="Google Shape;1731;g35ec4a82f64_0_2445"/>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2" name="Google Shape;1732;g35ec4a82f64_0_2445"/>
          <p:cNvSpPr txBox="1">
            <a:spLocks noGrp="1"/>
          </p:cNvSpPr>
          <p:nvPr>
            <p:ph type="body" idx="1"/>
          </p:nvPr>
        </p:nvSpPr>
        <p:spPr>
          <a:xfrm>
            <a:off x="4450122" y="935665"/>
            <a:ext cx="7195200" cy="52065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3" name="Google Shape;1733;g35ec4a82f64_0_244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4" name="Google Shape;1734;g35ec4a82f64_0_244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5"/>
        <p:cNvGrpSpPr/>
        <p:nvPr/>
      </p:nvGrpSpPr>
      <p:grpSpPr>
        <a:xfrm>
          <a:off x="0" y="0"/>
          <a:ext cx="0" cy="0"/>
          <a:chOff x="0" y="0"/>
          <a:chExt cx="0" cy="0"/>
        </a:xfrm>
      </p:grpSpPr>
      <p:sp>
        <p:nvSpPr>
          <p:cNvPr id="1736" name="Google Shape;1736;g35ec4a82f64_0_2452"/>
          <p:cNvSpPr/>
          <p:nvPr/>
        </p:nvSpPr>
        <p:spPr>
          <a:xfrm>
            <a:off x="0" y="755379"/>
            <a:ext cx="12192000" cy="160500"/>
          </a:xfrm>
          <a:prstGeom prst="rect">
            <a:avLst/>
          </a:prstGeom>
          <a:solidFill>
            <a:schemeClr val="accent2">
              <a:alpha val="7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7" name="Google Shape;1737;g35ec4a82f64_0_2452"/>
          <p:cNvSpPr txBox="1">
            <a:spLocks noGrp="1"/>
          </p:cNvSpPr>
          <p:nvPr>
            <p:ph type="body" idx="1"/>
          </p:nvPr>
        </p:nvSpPr>
        <p:spPr>
          <a:xfrm>
            <a:off x="2127233"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8" name="Google Shape;1738;g35ec4a82f64_0_2452"/>
          <p:cNvSpPr txBox="1">
            <a:spLocks noGrp="1"/>
          </p:cNvSpPr>
          <p:nvPr>
            <p:ph type="body" idx="2"/>
          </p:nvPr>
        </p:nvSpPr>
        <p:spPr>
          <a:xfrm>
            <a:off x="7209595"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9" name="Google Shape;1739;g35ec4a82f64_0_2452"/>
          <p:cNvSpPr/>
          <p:nvPr/>
        </p:nvSpPr>
        <p:spPr>
          <a:xfrm>
            <a:off x="241112" y="0"/>
            <a:ext cx="1583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0" name="Google Shape;1740;g35ec4a82f64_0_2452" descr="A close up of a sign&#10;&#10;Description automatically generated"/>
          <p:cNvPicPr preferRelativeResize="0"/>
          <p:nvPr/>
        </p:nvPicPr>
        <p:blipFill rotWithShape="1">
          <a:blip r:embed="rId2">
            <a:alphaModFix/>
          </a:blip>
          <a:srcRect/>
          <a:stretch/>
        </p:blipFill>
        <p:spPr>
          <a:xfrm>
            <a:off x="529879" y="208296"/>
            <a:ext cx="997300" cy="398921"/>
          </a:xfrm>
          <a:prstGeom prst="rect">
            <a:avLst/>
          </a:prstGeom>
          <a:noFill/>
          <a:ln>
            <a:noFill/>
          </a:ln>
        </p:spPr>
      </p:pic>
      <p:sp>
        <p:nvSpPr>
          <p:cNvPr id="1741" name="Google Shape;1741;g35ec4a82f64_0_2452"/>
          <p:cNvSpPr txBox="1">
            <a:spLocks noGrp="1"/>
          </p:cNvSpPr>
          <p:nvPr>
            <p:ph type="title"/>
          </p:nvPr>
        </p:nvSpPr>
        <p:spPr>
          <a:xfrm>
            <a:off x="2127229" y="199698"/>
            <a:ext cx="9717300" cy="54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2" name="Google Shape;1742;g35ec4a82f64_0_2452"/>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43" name="Google Shape;1743;g35ec4a82f64_0_2452"/>
          <p:cNvSpPr txBox="1">
            <a:spLocks noGrp="1"/>
          </p:cNvSpPr>
          <p:nvPr>
            <p:ph type="body" idx="3"/>
          </p:nvPr>
        </p:nvSpPr>
        <p:spPr>
          <a:xfrm>
            <a:off x="1828800" y="6624089"/>
            <a:ext cx="98571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1744"/>
        <p:cNvGrpSpPr/>
        <p:nvPr/>
      </p:nvGrpSpPr>
      <p:grpSpPr>
        <a:xfrm>
          <a:off x="0" y="0"/>
          <a:ext cx="0" cy="0"/>
          <a:chOff x="0" y="0"/>
          <a:chExt cx="0" cy="0"/>
        </a:xfrm>
      </p:grpSpPr>
      <p:sp>
        <p:nvSpPr>
          <p:cNvPr id="1745" name="Google Shape;1745;g35ec4a82f64_0_2461"/>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6" name="Google Shape;1746;g35ec4a82f64_0_2461"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747" name="Google Shape;1747;g35ec4a82f64_0_2461"/>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748" name="Google Shape;1748;g35ec4a82f64_0_246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49" name="Google Shape;1749;g35ec4a82f64_0_2461" descr="A blue and black logo&#10;&#10;Description automatically generated"/>
          <p:cNvPicPr preferRelativeResize="0"/>
          <p:nvPr/>
        </p:nvPicPr>
        <p:blipFill rotWithShape="1">
          <a:blip r:embed="rId3">
            <a:alphaModFix/>
          </a:blip>
          <a:srcRect/>
          <a:stretch/>
        </p:blipFill>
        <p:spPr>
          <a:xfrm>
            <a:off x="2441223" y="1201863"/>
            <a:ext cx="7309553" cy="2973778"/>
          </a:xfrm>
          <a:prstGeom prst="rect">
            <a:avLst/>
          </a:prstGeom>
          <a:noFill/>
          <a:ln>
            <a:noFill/>
          </a:ln>
        </p:spPr>
      </p:pic>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1750"/>
        <p:cNvGrpSpPr/>
        <p:nvPr/>
      </p:nvGrpSpPr>
      <p:grpSpPr>
        <a:xfrm>
          <a:off x="0" y="0"/>
          <a:ext cx="0" cy="0"/>
          <a:chOff x="0" y="0"/>
          <a:chExt cx="0" cy="0"/>
        </a:xfrm>
      </p:grpSpPr>
      <p:sp>
        <p:nvSpPr>
          <p:cNvPr id="1751" name="Google Shape;1751;g35ec4a82f64_0_2467"/>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2" name="Google Shape;1752;g35ec4a82f64_0_2467"/>
          <p:cNvSpPr/>
          <p:nvPr/>
        </p:nvSpPr>
        <p:spPr>
          <a:xfrm>
            <a:off x="422660" y="1513560"/>
            <a:ext cx="24438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753" name="Google Shape;1753;g35ec4a82f64_0_2467"/>
          <p:cNvSpPr/>
          <p:nvPr/>
        </p:nvSpPr>
        <p:spPr>
          <a:xfrm>
            <a:off x="2690804" y="1513560"/>
            <a:ext cx="24438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54" name="Google Shape;1754;g35ec4a82f64_0_2467"/>
          <p:cNvSpPr/>
          <p:nvPr/>
        </p:nvSpPr>
        <p:spPr>
          <a:xfrm>
            <a:off x="7227092" y="1513560"/>
            <a:ext cx="24438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55" name="Google Shape;1755;g35ec4a82f64_0_2467"/>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56" name="Google Shape;1756;g35ec4a82f64_0_2467"/>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7" name="Google Shape;1757;g35ec4a82f64_0_2467"/>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8" name="Google Shape;1758;g35ec4a82f64_0_2467"/>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9" name="Google Shape;1759;g35ec4a82f64_0_246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60" name="Google Shape;1760;g35ec4a82f64_0_2467"/>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1" name="Google Shape;1761;g35ec4a82f64_0_2467"/>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2" name="Google Shape;1762;g35ec4a82f64_0_2467"/>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3" name="Google Shape;1763;g35ec4a82f64_0_2467"/>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4" name="Google Shape;1764;g35ec4a82f64_0_2467"/>
          <p:cNvSpPr/>
          <p:nvPr/>
        </p:nvSpPr>
        <p:spPr>
          <a:xfrm>
            <a:off x="4958948" y="1520138"/>
            <a:ext cx="24438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65" name="Google Shape;1765;g35ec4a82f64_0_2467"/>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6" name="Google Shape;1766;g35ec4a82f64_0_2467"/>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67" name="Google Shape;1767;g35ec4a82f64_0_246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768" name="Google Shape;1768;g35ec4a82f64_0_246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69" name="Google Shape;1769;g35ec4a82f64_0_246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1770"/>
        <p:cNvGrpSpPr/>
        <p:nvPr/>
      </p:nvGrpSpPr>
      <p:grpSpPr>
        <a:xfrm>
          <a:off x="0" y="0"/>
          <a:ext cx="0" cy="0"/>
          <a:chOff x="0" y="0"/>
          <a:chExt cx="0" cy="0"/>
        </a:xfrm>
      </p:grpSpPr>
      <p:sp>
        <p:nvSpPr>
          <p:cNvPr id="1771" name="Google Shape;1771;g35ec4a82f64_0_2487"/>
          <p:cNvSpPr/>
          <p:nvPr/>
        </p:nvSpPr>
        <p:spPr>
          <a:xfrm>
            <a:off x="3071191" y="0"/>
            <a:ext cx="9120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2" name="Google Shape;1772;g35ec4a82f64_0_2487"/>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3" name="Google Shape;1773;g35ec4a82f64_0_2487"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774" name="Google Shape;1774;g35ec4a82f64_0_2487"/>
          <p:cNvSpPr txBox="1">
            <a:spLocks noGrp="1"/>
          </p:cNvSpPr>
          <p:nvPr>
            <p:ph type="ctrTitle"/>
          </p:nvPr>
        </p:nvSpPr>
        <p:spPr>
          <a:xfrm>
            <a:off x="267773" y="2124219"/>
            <a:ext cx="112314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75" name="Google Shape;1775;g35ec4a82f64_0_2487"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138"/>
        <p:cNvGrpSpPr/>
        <p:nvPr/>
      </p:nvGrpSpPr>
      <p:grpSpPr>
        <a:xfrm>
          <a:off x="0" y="0"/>
          <a:ext cx="0" cy="0"/>
          <a:chOff x="0" y="0"/>
          <a:chExt cx="0" cy="0"/>
        </a:xfrm>
      </p:grpSpPr>
      <p:sp>
        <p:nvSpPr>
          <p:cNvPr id="139" name="Google Shape;139;g335b1a3233b_0_9"/>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0" name="Google Shape;140;g335b1a3233b_0_9"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41" name="Google Shape;141;g335b1a3233b_0_9"/>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42" name="Google Shape;142;g335b1a3233b_0_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3" name="Google Shape;143;g335b1a3233b_0_9" descr="A blue and black logo&#10;&#10;Description automatically generated"/>
          <p:cNvPicPr preferRelativeResize="0"/>
          <p:nvPr/>
        </p:nvPicPr>
        <p:blipFill rotWithShape="1">
          <a:blip r:embed="rId3">
            <a:alphaModFix/>
          </a:blip>
          <a:srcRect/>
          <a:stretch/>
        </p:blipFill>
        <p:spPr>
          <a:xfrm>
            <a:off x="2441223" y="1201863"/>
            <a:ext cx="7309553" cy="2973778"/>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1776"/>
        <p:cNvGrpSpPr/>
        <p:nvPr/>
      </p:nvGrpSpPr>
      <p:grpSpPr>
        <a:xfrm>
          <a:off x="0" y="0"/>
          <a:ext cx="0" cy="0"/>
          <a:chOff x="0" y="0"/>
          <a:chExt cx="0" cy="0"/>
        </a:xfrm>
      </p:grpSpPr>
      <p:sp>
        <p:nvSpPr>
          <p:cNvPr id="1777" name="Google Shape;1777;g35ec4a82f64_0_2493"/>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8" name="Google Shape;1778;g35ec4a82f64_0_2493"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779" name="Google Shape;1779;g35ec4a82f64_0_2493"/>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780" name="Google Shape;1780;g35ec4a82f64_0_2493"/>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1" name="Google Shape;1781;g35ec4a82f64_0_2493"/>
          <p:cNvSpPr/>
          <p:nvPr/>
        </p:nvSpPr>
        <p:spPr>
          <a:xfrm>
            <a:off x="441821" y="3014060"/>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2" name="Google Shape;1782;g35ec4a82f64_0_2493"/>
          <p:cNvSpPr/>
          <p:nvPr/>
        </p:nvSpPr>
        <p:spPr>
          <a:xfrm>
            <a:off x="441821" y="443957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3" name="Google Shape;1783;g35ec4a82f64_0_2493"/>
          <p:cNvSpPr txBox="1">
            <a:spLocks noGrp="1"/>
          </p:cNvSpPr>
          <p:nvPr>
            <p:ph type="body" idx="1"/>
          </p:nvPr>
        </p:nvSpPr>
        <p:spPr>
          <a:xfrm>
            <a:off x="1187977" y="3086998"/>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4" name="Google Shape;1784;g35ec4a82f64_0_2493"/>
          <p:cNvSpPr txBox="1">
            <a:spLocks noGrp="1"/>
          </p:cNvSpPr>
          <p:nvPr>
            <p:ph type="body" idx="2"/>
          </p:nvPr>
        </p:nvSpPr>
        <p:spPr>
          <a:xfrm>
            <a:off x="1187977" y="451251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5" name="Google Shape;1785;g35ec4a82f64_0_2493"/>
          <p:cNvSpPr txBox="1">
            <a:spLocks noGrp="1"/>
          </p:cNvSpPr>
          <p:nvPr>
            <p:ph type="body" idx="3"/>
          </p:nvPr>
        </p:nvSpPr>
        <p:spPr>
          <a:xfrm>
            <a:off x="1187976"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6" name="Google Shape;1786;g35ec4a82f64_0_249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87" name="Google Shape;1787;g35ec4a82f64_0_2493"/>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88" name="Google Shape;1788;g35ec4a82f64_0_249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1789"/>
        <p:cNvGrpSpPr/>
        <p:nvPr/>
      </p:nvGrpSpPr>
      <p:grpSpPr>
        <a:xfrm>
          <a:off x="0" y="0"/>
          <a:ext cx="0" cy="0"/>
          <a:chOff x="0" y="0"/>
          <a:chExt cx="0" cy="0"/>
        </a:xfrm>
      </p:grpSpPr>
      <p:sp>
        <p:nvSpPr>
          <p:cNvPr id="1790" name="Google Shape;1790;g35ec4a82f64_0_2506"/>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1" name="Google Shape;1791;g35ec4a82f64_0_2506"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792" name="Google Shape;1792;g35ec4a82f64_0_2506"/>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793" name="Google Shape;1793;g35ec4a82f64_0_2506"/>
          <p:cNvSpPr/>
          <p:nvPr/>
        </p:nvSpPr>
        <p:spPr>
          <a:xfrm>
            <a:off x="441821" y="1395703"/>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4" name="Google Shape;1794;g35ec4a82f64_0_2506"/>
          <p:cNvSpPr/>
          <p:nvPr/>
        </p:nvSpPr>
        <p:spPr>
          <a:xfrm>
            <a:off x="441821" y="2335291"/>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5" name="Google Shape;1795;g35ec4a82f64_0_2506"/>
          <p:cNvSpPr/>
          <p:nvPr/>
        </p:nvSpPr>
        <p:spPr>
          <a:xfrm>
            <a:off x="441821" y="3274879"/>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6" name="Google Shape;1796;g35ec4a82f64_0_2506"/>
          <p:cNvSpPr/>
          <p:nvPr/>
        </p:nvSpPr>
        <p:spPr>
          <a:xfrm>
            <a:off x="441821" y="4214467"/>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7" name="Google Shape;1797;g35ec4a82f64_0_2506"/>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8" name="Google Shape;1798;g35ec4a82f64_0_2506"/>
          <p:cNvSpPr txBox="1">
            <a:spLocks noGrp="1"/>
          </p:cNvSpPr>
          <p:nvPr>
            <p:ph type="body" idx="2"/>
          </p:nvPr>
        </p:nvSpPr>
        <p:spPr>
          <a:xfrm>
            <a:off x="1187978"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9" name="Google Shape;1799;g35ec4a82f64_0_2506"/>
          <p:cNvSpPr txBox="1">
            <a:spLocks noGrp="1"/>
          </p:cNvSpPr>
          <p:nvPr>
            <p:ph type="body" idx="3"/>
          </p:nvPr>
        </p:nvSpPr>
        <p:spPr>
          <a:xfrm>
            <a:off x="1187977"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0" name="Google Shape;1800;g35ec4a82f64_0_2506"/>
          <p:cNvSpPr txBox="1">
            <a:spLocks noGrp="1"/>
          </p:cNvSpPr>
          <p:nvPr>
            <p:ph type="body" idx="4"/>
          </p:nvPr>
        </p:nvSpPr>
        <p:spPr>
          <a:xfrm>
            <a:off x="1187976"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1" name="Google Shape;1801;g35ec4a82f64_0_2506"/>
          <p:cNvSpPr/>
          <p:nvPr/>
        </p:nvSpPr>
        <p:spPr>
          <a:xfrm>
            <a:off x="442979" y="5154054"/>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2" name="Google Shape;1802;g35ec4a82f64_0_2506"/>
          <p:cNvSpPr txBox="1">
            <a:spLocks noGrp="1"/>
          </p:cNvSpPr>
          <p:nvPr>
            <p:ph type="body" idx="5"/>
          </p:nvPr>
        </p:nvSpPr>
        <p:spPr>
          <a:xfrm>
            <a:off x="1187976"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3" name="Google Shape;1803;g35ec4a82f64_0_250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04" name="Google Shape;1804;g35ec4a82f64_0_2506"/>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05" name="Google Shape;1805;g35ec4a82f64_0_250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1806"/>
        <p:cNvGrpSpPr/>
        <p:nvPr/>
      </p:nvGrpSpPr>
      <p:grpSpPr>
        <a:xfrm>
          <a:off x="0" y="0"/>
          <a:ext cx="0" cy="0"/>
          <a:chOff x="0" y="0"/>
          <a:chExt cx="0" cy="0"/>
        </a:xfrm>
      </p:grpSpPr>
      <p:sp>
        <p:nvSpPr>
          <p:cNvPr id="1807" name="Google Shape;1807;g35ec4a82f64_0_2523"/>
          <p:cNvSpPr/>
          <p:nvPr/>
        </p:nvSpPr>
        <p:spPr>
          <a:xfrm>
            <a:off x="8232648" y="0"/>
            <a:ext cx="3959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8" name="Google Shape;1808;g35ec4a82f64_0_2523"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809" name="Google Shape;1809;g35ec4a82f64_0_2523"/>
          <p:cNvSpPr txBox="1">
            <a:spLocks noGrp="1"/>
          </p:cNvSpPr>
          <p:nvPr>
            <p:ph type="body" idx="1"/>
          </p:nvPr>
        </p:nvSpPr>
        <p:spPr>
          <a:xfrm>
            <a:off x="411522" y="1333499"/>
            <a:ext cx="7322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0" name="Google Shape;1810;g35ec4a82f64_0_2523"/>
          <p:cNvSpPr txBox="1">
            <a:spLocks noGrp="1"/>
          </p:cNvSpPr>
          <p:nvPr>
            <p:ph type="title"/>
          </p:nvPr>
        </p:nvSpPr>
        <p:spPr>
          <a:xfrm>
            <a:off x="411523" y="170189"/>
            <a:ext cx="73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g35ec4a82f64_0_2523"/>
          <p:cNvSpPr txBox="1">
            <a:spLocks noGrp="1"/>
          </p:cNvSpPr>
          <p:nvPr>
            <p:ph type="body" idx="2"/>
          </p:nvPr>
        </p:nvSpPr>
        <p:spPr>
          <a:xfrm>
            <a:off x="8724906" y="1996624"/>
            <a:ext cx="29748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2" name="Google Shape;1812;g35ec4a82f64_0_252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13" name="Google Shape;1813;g35ec4a82f64_0_2523"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1814"/>
        <p:cNvGrpSpPr/>
        <p:nvPr/>
      </p:nvGrpSpPr>
      <p:grpSpPr>
        <a:xfrm>
          <a:off x="0" y="0"/>
          <a:ext cx="0" cy="0"/>
          <a:chOff x="0" y="0"/>
          <a:chExt cx="0" cy="0"/>
        </a:xfrm>
      </p:grpSpPr>
      <p:sp>
        <p:nvSpPr>
          <p:cNvPr id="1815" name="Google Shape;1815;g35ec4a82f64_0_2531"/>
          <p:cNvSpPr/>
          <p:nvPr/>
        </p:nvSpPr>
        <p:spPr>
          <a:xfrm>
            <a:off x="9030855"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6" name="Google Shape;1816;g35ec4a82f64_0_2531"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817" name="Google Shape;1817;g35ec4a82f64_0_2531"/>
          <p:cNvSpPr txBox="1">
            <a:spLocks noGrp="1"/>
          </p:cNvSpPr>
          <p:nvPr>
            <p:ph type="body" idx="1"/>
          </p:nvPr>
        </p:nvSpPr>
        <p:spPr>
          <a:xfrm>
            <a:off x="411522" y="1333499"/>
            <a:ext cx="82119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8" name="Google Shape;1818;g35ec4a82f64_0_2531"/>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9" name="Google Shape;1819;g35ec4a82f64_0_253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20" name="Google Shape;1820;g35ec4a82f64_0_2531"/>
          <p:cNvSpPr txBox="1">
            <a:spLocks noGrp="1"/>
          </p:cNvSpPr>
          <p:nvPr>
            <p:ph type="body" idx="2"/>
          </p:nvPr>
        </p:nvSpPr>
        <p:spPr>
          <a:xfrm>
            <a:off x="9276983" y="1996624"/>
            <a:ext cx="26688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21" name="Google Shape;1821;g35ec4a82f64_0_2531"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1822"/>
        <p:cNvGrpSpPr/>
        <p:nvPr/>
      </p:nvGrpSpPr>
      <p:grpSpPr>
        <a:xfrm>
          <a:off x="0" y="0"/>
          <a:ext cx="0" cy="0"/>
          <a:chOff x="0" y="0"/>
          <a:chExt cx="0" cy="0"/>
        </a:xfrm>
      </p:grpSpPr>
      <p:sp>
        <p:nvSpPr>
          <p:cNvPr id="1823" name="Google Shape;1823;g35ec4a82f64_0_2539"/>
          <p:cNvSpPr/>
          <p:nvPr/>
        </p:nvSpPr>
        <p:spPr>
          <a:xfrm>
            <a:off x="7523027" y="0"/>
            <a:ext cx="4668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4" name="Google Shape;1824;g35ec4a82f64_0_2539"/>
          <p:cNvSpPr/>
          <p:nvPr/>
        </p:nvSpPr>
        <p:spPr>
          <a:xfrm rot="5400000">
            <a:off x="4753077" y="2765250"/>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25" name="Google Shape;1825;g35ec4a82f64_0_2539"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826" name="Google Shape;1826;g35ec4a82f64_0_2539"/>
          <p:cNvSpPr txBox="1">
            <a:spLocks noGrp="1"/>
          </p:cNvSpPr>
          <p:nvPr>
            <p:ph type="body" idx="1"/>
          </p:nvPr>
        </p:nvSpPr>
        <p:spPr>
          <a:xfrm>
            <a:off x="411522" y="1333499"/>
            <a:ext cx="7022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7" name="Google Shape;1827;g35ec4a82f64_0_2539"/>
          <p:cNvSpPr txBox="1">
            <a:spLocks noGrp="1"/>
          </p:cNvSpPr>
          <p:nvPr>
            <p:ph type="title"/>
          </p:nvPr>
        </p:nvSpPr>
        <p:spPr>
          <a:xfrm>
            <a:off x="411523" y="170189"/>
            <a:ext cx="70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8" name="Google Shape;1828;g35ec4a82f64_0_253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29" name="Google Shape;1829;g35ec4a82f64_0_2539"/>
          <p:cNvSpPr txBox="1">
            <a:spLocks noGrp="1"/>
          </p:cNvSpPr>
          <p:nvPr>
            <p:ph type="body" idx="2"/>
          </p:nvPr>
        </p:nvSpPr>
        <p:spPr>
          <a:xfrm>
            <a:off x="9191464" y="2110045"/>
            <a:ext cx="2668800" cy="26379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30" name="Google Shape;1830;g35ec4a82f64_0_2539"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1831"/>
        <p:cNvGrpSpPr/>
        <p:nvPr/>
      </p:nvGrpSpPr>
      <p:grpSpPr>
        <a:xfrm>
          <a:off x="0" y="0"/>
          <a:ext cx="0" cy="0"/>
          <a:chOff x="0" y="0"/>
          <a:chExt cx="0" cy="0"/>
        </a:xfrm>
      </p:grpSpPr>
      <p:sp>
        <p:nvSpPr>
          <p:cNvPr id="1832" name="Google Shape;1832;g35ec4a82f64_0_2548"/>
          <p:cNvSpPr/>
          <p:nvPr/>
        </p:nvSpPr>
        <p:spPr>
          <a:xfrm>
            <a:off x="5307528" y="0"/>
            <a:ext cx="68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3" name="Google Shape;1833;g35ec4a82f64_0_2548"/>
          <p:cNvSpPr/>
          <p:nvPr/>
        </p:nvSpPr>
        <p:spPr>
          <a:xfrm rot="5400000">
            <a:off x="2542205" y="2765252"/>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4" name="Google Shape;1834;g35ec4a82f64_0_2548"/>
          <p:cNvSpPr txBox="1">
            <a:spLocks noGrp="1"/>
          </p:cNvSpPr>
          <p:nvPr>
            <p:ph type="body" idx="1"/>
          </p:nvPr>
        </p:nvSpPr>
        <p:spPr>
          <a:xfrm>
            <a:off x="482215" y="2451100"/>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5" name="Google Shape;1835;g35ec4a82f64_0_2548"/>
          <p:cNvSpPr txBox="1">
            <a:spLocks noGrp="1"/>
          </p:cNvSpPr>
          <p:nvPr>
            <p:ph type="ctrTitle"/>
          </p:nvPr>
        </p:nvSpPr>
        <p:spPr>
          <a:xfrm>
            <a:off x="482600" y="1353871"/>
            <a:ext cx="5041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6" name="Google Shape;1836;g35ec4a82f64_0_2548"/>
          <p:cNvSpPr txBox="1">
            <a:spLocks noGrp="1"/>
          </p:cNvSpPr>
          <p:nvPr>
            <p:ph type="body" idx="2"/>
          </p:nvPr>
        </p:nvSpPr>
        <p:spPr>
          <a:xfrm>
            <a:off x="6819900" y="2451099"/>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37" name="Google Shape;1837;g35ec4a82f64_0_2548"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1838" name="Google Shape;1838;g35ec4a82f64_0_254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39" name="Google Shape;1839;g35ec4a82f64_0_2548"/>
          <p:cNvSpPr txBox="1">
            <a:spLocks noGrp="1"/>
          </p:cNvSpPr>
          <p:nvPr>
            <p:ph type="body" idx="3"/>
          </p:nvPr>
        </p:nvSpPr>
        <p:spPr>
          <a:xfrm>
            <a:off x="6584996" y="1353871"/>
            <a:ext cx="5276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40" name="Google Shape;1840;g35ec4a82f64_0_2548"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1841"/>
        <p:cNvGrpSpPr/>
        <p:nvPr/>
      </p:nvGrpSpPr>
      <p:grpSpPr>
        <a:xfrm>
          <a:off x="0" y="0"/>
          <a:ext cx="0" cy="0"/>
          <a:chOff x="0" y="0"/>
          <a:chExt cx="0" cy="0"/>
        </a:xfrm>
      </p:grpSpPr>
      <p:sp>
        <p:nvSpPr>
          <p:cNvPr id="1842" name="Google Shape;1842;g35ec4a82f64_0_2558"/>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3" name="Google Shape;1843;g35ec4a82f64_0_2558"/>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4" name="Google Shape;1844;g35ec4a82f64_0_255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45" name="Google Shape;1845;g35ec4a82f64_0_2558"/>
          <p:cNvSpPr txBox="1">
            <a:spLocks noGrp="1"/>
          </p:cNvSpPr>
          <p:nvPr>
            <p:ph type="body" idx="3"/>
          </p:nvPr>
        </p:nvSpPr>
        <p:spPr>
          <a:xfrm>
            <a:off x="422659"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6" name="Google Shape;1846;g35ec4a82f64_0_2558"/>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47" name="Google Shape;1847;g35ec4a82f64_0_255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848" name="Google Shape;1848;g35ec4a82f64_0_255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49" name="Google Shape;1849;g35ec4a82f64_0_255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1850"/>
        <p:cNvGrpSpPr/>
        <p:nvPr/>
      </p:nvGrpSpPr>
      <p:grpSpPr>
        <a:xfrm>
          <a:off x="0" y="0"/>
          <a:ext cx="0" cy="0"/>
          <a:chOff x="0" y="0"/>
          <a:chExt cx="0" cy="0"/>
        </a:xfrm>
      </p:grpSpPr>
      <p:sp>
        <p:nvSpPr>
          <p:cNvPr id="1851" name="Google Shape;1851;g35ec4a82f64_0_2567"/>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2" name="Google Shape;1852;g35ec4a82f64_0_2567"/>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3" name="Google Shape;1853;g35ec4a82f64_0_256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54" name="Google Shape;1854;g35ec4a82f64_0_2567"/>
          <p:cNvSpPr txBox="1">
            <a:spLocks noGrp="1"/>
          </p:cNvSpPr>
          <p:nvPr>
            <p:ph type="body" idx="3"/>
          </p:nvPr>
        </p:nvSpPr>
        <p:spPr>
          <a:xfrm>
            <a:off x="419101" y="1435100"/>
            <a:ext cx="5387100" cy="7659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5" name="Google Shape;1855;g35ec4a82f64_0_2567"/>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56" name="Google Shape;1856;g35ec4a82f64_0_256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857" name="Google Shape;1857;g35ec4a82f64_0_2567"/>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8" name="Google Shape;1858;g35ec4a82f64_0_2567"/>
          <p:cNvSpPr txBox="1">
            <a:spLocks noGrp="1"/>
          </p:cNvSpPr>
          <p:nvPr>
            <p:ph type="body" idx="5"/>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59" name="Google Shape;1859;g35ec4a82f64_0_256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1860"/>
        <p:cNvGrpSpPr/>
        <p:nvPr/>
      </p:nvGrpSpPr>
      <p:grpSpPr>
        <a:xfrm>
          <a:off x="0" y="0"/>
          <a:ext cx="0" cy="0"/>
          <a:chOff x="0" y="0"/>
          <a:chExt cx="0" cy="0"/>
        </a:xfrm>
      </p:grpSpPr>
      <p:sp>
        <p:nvSpPr>
          <p:cNvPr id="1861" name="Google Shape;1861;g35ec4a82f64_0_2577"/>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2" name="Google Shape;1862;g35ec4a82f64_0_2577"/>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3" name="Google Shape;1863;g35ec4a82f64_0_2577"/>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4" name="Google Shape;1864;g35ec4a82f64_0_257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65" name="Google Shape;1865;g35ec4a82f64_0_2577"/>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6" name="Google Shape;1866;g35ec4a82f64_0_2577"/>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7" name="Google Shape;1867;g35ec4a82f64_0_2577"/>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68" name="Google Shape;1868;g35ec4a82f64_0_257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869" name="Google Shape;1869;g35ec4a82f64_0_257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70" name="Google Shape;1870;g35ec4a82f64_0_257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1871"/>
        <p:cNvGrpSpPr/>
        <p:nvPr/>
      </p:nvGrpSpPr>
      <p:grpSpPr>
        <a:xfrm>
          <a:off x="0" y="0"/>
          <a:ext cx="0" cy="0"/>
          <a:chOff x="0" y="0"/>
          <a:chExt cx="0" cy="0"/>
        </a:xfrm>
      </p:grpSpPr>
      <p:sp>
        <p:nvSpPr>
          <p:cNvPr id="1872" name="Google Shape;1872;g35ec4a82f64_0_2588"/>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3" name="Google Shape;1873;g35ec4a82f64_0_2588"/>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4" name="Google Shape;1874;g35ec4a82f64_0_2588"/>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5" name="Google Shape;1875;g35ec4a82f64_0_258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6" name="Google Shape;1876;g35ec4a82f64_0_2588"/>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7" name="Google Shape;1877;g35ec4a82f64_0_2588"/>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8" name="Google Shape;1878;g35ec4a82f64_0_2588"/>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79" name="Google Shape;1879;g35ec4a82f64_0_258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880" name="Google Shape;1880;g35ec4a82f64_0_2588"/>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1" name="Google Shape;1881;g35ec4a82f64_0_2588"/>
          <p:cNvSpPr txBox="1">
            <a:spLocks noGrp="1"/>
          </p:cNvSpPr>
          <p:nvPr>
            <p:ph type="body" idx="7"/>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82" name="Google Shape;1882;g35ec4a82f64_0_258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144"/>
        <p:cNvGrpSpPr/>
        <p:nvPr/>
      </p:nvGrpSpPr>
      <p:grpSpPr>
        <a:xfrm>
          <a:off x="0" y="0"/>
          <a:ext cx="0" cy="0"/>
          <a:chOff x="0" y="0"/>
          <a:chExt cx="0" cy="0"/>
        </a:xfrm>
      </p:grpSpPr>
      <p:sp>
        <p:nvSpPr>
          <p:cNvPr id="145" name="Google Shape;145;g335b1a3233b_0_15"/>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g335b1a3233b_0_15"/>
          <p:cNvSpPr/>
          <p:nvPr/>
        </p:nvSpPr>
        <p:spPr>
          <a:xfrm>
            <a:off x="422660" y="1513560"/>
            <a:ext cx="24438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7" name="Google Shape;147;g335b1a3233b_0_15"/>
          <p:cNvSpPr/>
          <p:nvPr/>
        </p:nvSpPr>
        <p:spPr>
          <a:xfrm>
            <a:off x="2690804" y="1513560"/>
            <a:ext cx="24438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48" name="Google Shape;148;g335b1a3233b_0_15"/>
          <p:cNvSpPr/>
          <p:nvPr/>
        </p:nvSpPr>
        <p:spPr>
          <a:xfrm>
            <a:off x="7227092" y="1513560"/>
            <a:ext cx="24438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49" name="Google Shape;149;g335b1a3233b_0_15"/>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50" name="Google Shape;150;g335b1a3233b_0_15"/>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g335b1a3233b_0_15"/>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g335b1a3233b_0_15"/>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g335b1a3233b_0_1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g335b1a3233b_0_15"/>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g335b1a3233b_0_15"/>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g335b1a3233b_0_15"/>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g335b1a3233b_0_15"/>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g335b1a3233b_0_15"/>
          <p:cNvSpPr/>
          <p:nvPr/>
        </p:nvSpPr>
        <p:spPr>
          <a:xfrm>
            <a:off x="4958948" y="1520138"/>
            <a:ext cx="24438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59" name="Google Shape;159;g335b1a3233b_0_15"/>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g335b1a3233b_0_15"/>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1" name="Google Shape;161;g335b1a3233b_0_1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62" name="Google Shape;162;g335b1a3233b_0_1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3" name="Google Shape;163;g335b1a3233b_0_1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1883"/>
        <p:cNvGrpSpPr/>
        <p:nvPr/>
      </p:nvGrpSpPr>
      <p:grpSpPr>
        <a:xfrm>
          <a:off x="0" y="0"/>
          <a:ext cx="0" cy="0"/>
          <a:chOff x="0" y="0"/>
          <a:chExt cx="0" cy="0"/>
        </a:xfrm>
      </p:grpSpPr>
      <p:sp>
        <p:nvSpPr>
          <p:cNvPr id="1884" name="Google Shape;1884;g35ec4a82f64_0_260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85" name="Google Shape;1885;g35ec4a82f64_0_260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886" name="Google Shape;1886;g35ec4a82f64_0_2600"/>
          <p:cNvSpPr txBox="1">
            <a:spLocks noGrp="1"/>
          </p:cNvSpPr>
          <p:nvPr>
            <p:ph type="body" idx="1"/>
          </p:nvPr>
        </p:nvSpPr>
        <p:spPr>
          <a:xfrm>
            <a:off x="438912" y="1438586"/>
            <a:ext cx="11329500" cy="41478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7" name="Google Shape;1887;g35ec4a82f64_0_2600"/>
          <p:cNvSpPr/>
          <p:nvPr/>
        </p:nvSpPr>
        <p:spPr>
          <a:xfrm>
            <a:off x="1490919" y="5844882"/>
            <a:ext cx="92256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8" name="Google Shape;1888;g35ec4a82f64_0_2600"/>
          <p:cNvSpPr txBox="1">
            <a:spLocks noGrp="1"/>
          </p:cNvSpPr>
          <p:nvPr>
            <p:ph type="body" idx="2"/>
          </p:nvPr>
        </p:nvSpPr>
        <p:spPr>
          <a:xfrm>
            <a:off x="1635760" y="5891819"/>
            <a:ext cx="8929800" cy="494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9" name="Google Shape;1889;g35ec4a82f64_0_260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90" name="Google Shape;1890;g35ec4a82f64_0_260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1891"/>
        <p:cNvGrpSpPr/>
        <p:nvPr/>
      </p:nvGrpSpPr>
      <p:grpSpPr>
        <a:xfrm>
          <a:off x="0" y="0"/>
          <a:ext cx="0" cy="0"/>
          <a:chOff x="0" y="0"/>
          <a:chExt cx="0" cy="0"/>
        </a:xfrm>
      </p:grpSpPr>
      <p:sp>
        <p:nvSpPr>
          <p:cNvPr id="1892" name="Google Shape;1892;g35ec4a82f64_0_2608"/>
          <p:cNvSpPr txBox="1">
            <a:spLocks noGrp="1"/>
          </p:cNvSpPr>
          <p:nvPr>
            <p:ph type="body" idx="1"/>
          </p:nvPr>
        </p:nvSpPr>
        <p:spPr>
          <a:xfrm>
            <a:off x="422661"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3" name="Google Shape;1893;g35ec4a82f64_0_2608"/>
          <p:cNvSpPr/>
          <p:nvPr/>
        </p:nvSpPr>
        <p:spPr>
          <a:xfrm>
            <a:off x="422659" y="1449767"/>
            <a:ext cx="3994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4" name="Google Shape;1894;g35ec4a82f64_0_2608"/>
          <p:cNvSpPr/>
          <p:nvPr/>
        </p:nvSpPr>
        <p:spPr>
          <a:xfrm>
            <a:off x="4222166"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5" name="Google Shape;1895;g35ec4a82f64_0_2608"/>
          <p:cNvSpPr/>
          <p:nvPr/>
        </p:nvSpPr>
        <p:spPr>
          <a:xfrm>
            <a:off x="8021673"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6" name="Google Shape;1896;g35ec4a82f64_0_2608"/>
          <p:cNvSpPr txBox="1">
            <a:spLocks noGrp="1"/>
          </p:cNvSpPr>
          <p:nvPr>
            <p:ph type="body" idx="2"/>
          </p:nvPr>
        </p:nvSpPr>
        <p:spPr>
          <a:xfrm>
            <a:off x="4222167"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7" name="Google Shape;1897;g35ec4a82f64_0_2608"/>
          <p:cNvSpPr txBox="1">
            <a:spLocks noGrp="1"/>
          </p:cNvSpPr>
          <p:nvPr>
            <p:ph type="body" idx="3"/>
          </p:nvPr>
        </p:nvSpPr>
        <p:spPr>
          <a:xfrm>
            <a:off x="8021673"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8" name="Google Shape;1898;g35ec4a82f64_0_260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99" name="Google Shape;1899;g35ec4a82f64_0_2608"/>
          <p:cNvSpPr txBox="1">
            <a:spLocks noGrp="1"/>
          </p:cNvSpPr>
          <p:nvPr>
            <p:ph type="body" idx="4"/>
          </p:nvPr>
        </p:nvSpPr>
        <p:spPr>
          <a:xfrm>
            <a:off x="587712"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0" name="Google Shape;1900;g35ec4a82f64_0_2608"/>
          <p:cNvSpPr txBox="1">
            <a:spLocks noGrp="1"/>
          </p:cNvSpPr>
          <p:nvPr>
            <p:ph type="body" idx="5"/>
          </p:nvPr>
        </p:nvSpPr>
        <p:spPr>
          <a:xfrm>
            <a:off x="4544041"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1" name="Google Shape;1901;g35ec4a82f64_0_2608"/>
          <p:cNvSpPr txBox="1">
            <a:spLocks noGrp="1"/>
          </p:cNvSpPr>
          <p:nvPr>
            <p:ph type="body" idx="6"/>
          </p:nvPr>
        </p:nvSpPr>
        <p:spPr>
          <a:xfrm>
            <a:off x="8334858"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02" name="Google Shape;1902;g35ec4a82f64_0_260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903" name="Google Shape;1903;g35ec4a82f64_0_260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04" name="Google Shape;1904;g35ec4a82f64_0_260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1905"/>
        <p:cNvGrpSpPr/>
        <p:nvPr/>
      </p:nvGrpSpPr>
      <p:grpSpPr>
        <a:xfrm>
          <a:off x="0" y="0"/>
          <a:ext cx="0" cy="0"/>
          <a:chOff x="0" y="0"/>
          <a:chExt cx="0" cy="0"/>
        </a:xfrm>
      </p:grpSpPr>
      <p:sp>
        <p:nvSpPr>
          <p:cNvPr id="1906" name="Google Shape;1906;g35ec4a82f64_0_2622"/>
          <p:cNvSpPr txBox="1">
            <a:spLocks noGrp="1"/>
          </p:cNvSpPr>
          <p:nvPr>
            <p:ph type="body" idx="1"/>
          </p:nvPr>
        </p:nvSpPr>
        <p:spPr>
          <a:xfrm>
            <a:off x="422662"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7" name="Google Shape;1907;g35ec4a82f64_0_2622"/>
          <p:cNvSpPr/>
          <p:nvPr/>
        </p:nvSpPr>
        <p:spPr>
          <a:xfrm>
            <a:off x="422660" y="1449767"/>
            <a:ext cx="30285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8" name="Google Shape;1908;g35ec4a82f64_0_2622"/>
          <p:cNvSpPr/>
          <p:nvPr/>
        </p:nvSpPr>
        <p:spPr>
          <a:xfrm>
            <a:off x="3265419"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9" name="Google Shape;1909;g35ec4a82f64_0_2622"/>
          <p:cNvSpPr/>
          <p:nvPr/>
        </p:nvSpPr>
        <p:spPr>
          <a:xfrm>
            <a:off x="6108178"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0" name="Google Shape;1910;g35ec4a82f64_0_2622"/>
          <p:cNvSpPr/>
          <p:nvPr/>
        </p:nvSpPr>
        <p:spPr>
          <a:xfrm>
            <a:off x="8988697"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1" name="Google Shape;1911;g35ec4a82f64_0_2622"/>
          <p:cNvSpPr txBox="1">
            <a:spLocks noGrp="1"/>
          </p:cNvSpPr>
          <p:nvPr>
            <p:ph type="body" idx="2"/>
          </p:nvPr>
        </p:nvSpPr>
        <p:spPr>
          <a:xfrm>
            <a:off x="3265419"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2" name="Google Shape;1912;g35ec4a82f64_0_2622"/>
          <p:cNvSpPr txBox="1">
            <a:spLocks noGrp="1"/>
          </p:cNvSpPr>
          <p:nvPr>
            <p:ph type="body" idx="3"/>
          </p:nvPr>
        </p:nvSpPr>
        <p:spPr>
          <a:xfrm>
            <a:off x="6108176"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3" name="Google Shape;1913;g35ec4a82f64_0_2622"/>
          <p:cNvSpPr txBox="1">
            <a:spLocks noGrp="1"/>
          </p:cNvSpPr>
          <p:nvPr>
            <p:ph type="body" idx="4"/>
          </p:nvPr>
        </p:nvSpPr>
        <p:spPr>
          <a:xfrm>
            <a:off x="8988697"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4" name="Google Shape;1914;g35ec4a82f64_0_262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15" name="Google Shape;1915;g35ec4a82f64_0_2622"/>
          <p:cNvSpPr txBox="1">
            <a:spLocks noGrp="1"/>
          </p:cNvSpPr>
          <p:nvPr>
            <p:ph type="body" idx="5"/>
          </p:nvPr>
        </p:nvSpPr>
        <p:spPr>
          <a:xfrm>
            <a:off x="58771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6" name="Google Shape;1916;g35ec4a82f64_0_2622"/>
          <p:cNvSpPr txBox="1">
            <a:spLocks noGrp="1"/>
          </p:cNvSpPr>
          <p:nvPr>
            <p:ph type="body" idx="6"/>
          </p:nvPr>
        </p:nvSpPr>
        <p:spPr>
          <a:xfrm>
            <a:off x="358359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7" name="Google Shape;1917;g35ec4a82f64_0_2622"/>
          <p:cNvSpPr txBox="1">
            <a:spLocks noGrp="1"/>
          </p:cNvSpPr>
          <p:nvPr>
            <p:ph type="body" idx="7"/>
          </p:nvPr>
        </p:nvSpPr>
        <p:spPr>
          <a:xfrm>
            <a:off x="6419207"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8" name="Google Shape;1918;g35ec4a82f64_0_2622"/>
          <p:cNvSpPr txBox="1">
            <a:spLocks noGrp="1"/>
          </p:cNvSpPr>
          <p:nvPr>
            <p:ph type="body" idx="8"/>
          </p:nvPr>
        </p:nvSpPr>
        <p:spPr>
          <a:xfrm>
            <a:off x="9301882"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19" name="Google Shape;1919;g35ec4a82f64_0_262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920" name="Google Shape;1920;g35ec4a82f64_0_262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21" name="Google Shape;1921;g35ec4a82f64_0_262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1922"/>
        <p:cNvGrpSpPr/>
        <p:nvPr/>
      </p:nvGrpSpPr>
      <p:grpSpPr>
        <a:xfrm>
          <a:off x="0" y="0"/>
          <a:ext cx="0" cy="0"/>
          <a:chOff x="0" y="0"/>
          <a:chExt cx="0" cy="0"/>
        </a:xfrm>
      </p:grpSpPr>
      <p:sp>
        <p:nvSpPr>
          <p:cNvPr id="1923" name="Google Shape;1923;g35ec4a82f64_0_2639"/>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4" name="Google Shape;1924;g35ec4a82f64_0_2639"/>
          <p:cNvSpPr/>
          <p:nvPr/>
        </p:nvSpPr>
        <p:spPr>
          <a:xfrm>
            <a:off x="422660" y="1513560"/>
            <a:ext cx="2443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25" name="Google Shape;1925;g35ec4a82f64_0_2639"/>
          <p:cNvSpPr/>
          <p:nvPr/>
        </p:nvSpPr>
        <p:spPr>
          <a:xfrm>
            <a:off x="2690804"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926" name="Google Shape;1926;g35ec4a82f64_0_2639"/>
          <p:cNvSpPr/>
          <p:nvPr/>
        </p:nvSpPr>
        <p:spPr>
          <a:xfrm>
            <a:off x="7227092"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927" name="Google Shape;1927;g35ec4a82f64_0_2639"/>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928" name="Google Shape;1928;g35ec4a82f64_0_2639"/>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9" name="Google Shape;1929;g35ec4a82f64_0_2639"/>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0" name="Google Shape;1930;g35ec4a82f64_0_2639"/>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1" name="Google Shape;1931;g35ec4a82f64_0_263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32" name="Google Shape;1932;g35ec4a82f64_0_2639"/>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3" name="Google Shape;1933;g35ec4a82f64_0_2639"/>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4" name="Google Shape;1934;g35ec4a82f64_0_2639"/>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5" name="Google Shape;1935;g35ec4a82f64_0_2639"/>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6" name="Google Shape;1936;g35ec4a82f64_0_2639"/>
          <p:cNvSpPr/>
          <p:nvPr/>
        </p:nvSpPr>
        <p:spPr>
          <a:xfrm>
            <a:off x="4958948" y="1520138"/>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937" name="Google Shape;1937;g35ec4a82f64_0_2639"/>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8" name="Google Shape;1938;g35ec4a82f64_0_2639"/>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9" name="Google Shape;1939;g35ec4a82f64_0_263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940" name="Google Shape;1940;g35ec4a82f64_0_263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41" name="Google Shape;1941;g35ec4a82f64_0_263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1942"/>
        <p:cNvGrpSpPr/>
        <p:nvPr/>
      </p:nvGrpSpPr>
      <p:grpSpPr>
        <a:xfrm>
          <a:off x="0" y="0"/>
          <a:ext cx="0" cy="0"/>
          <a:chOff x="0" y="0"/>
          <a:chExt cx="0" cy="0"/>
        </a:xfrm>
      </p:grpSpPr>
      <p:sp>
        <p:nvSpPr>
          <p:cNvPr id="1943" name="Google Shape;1943;g35ec4a82f64_0_265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44" name="Google Shape;1944;g35ec4a82f64_0_265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945" name="Google Shape;1945;g35ec4a82f64_0_2659"/>
          <p:cNvSpPr/>
          <p:nvPr/>
        </p:nvSpPr>
        <p:spPr>
          <a:xfrm>
            <a:off x="386540"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6" name="Google Shape;1946;g35ec4a82f64_0_2659"/>
          <p:cNvSpPr/>
          <p:nvPr/>
        </p:nvSpPr>
        <p:spPr>
          <a:xfrm>
            <a:off x="2696352"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7" name="Google Shape;1947;g35ec4a82f64_0_2659"/>
          <p:cNvSpPr/>
          <p:nvPr/>
        </p:nvSpPr>
        <p:spPr>
          <a:xfrm>
            <a:off x="5006164"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8" name="Google Shape;1948;g35ec4a82f64_0_2659"/>
          <p:cNvSpPr/>
          <p:nvPr/>
        </p:nvSpPr>
        <p:spPr>
          <a:xfrm>
            <a:off x="7315976"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9" name="Google Shape;1949;g35ec4a82f64_0_2659"/>
          <p:cNvSpPr/>
          <p:nvPr/>
        </p:nvSpPr>
        <p:spPr>
          <a:xfrm>
            <a:off x="9625788" y="3590813"/>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50" name="Google Shape;1950;g35ec4a82f64_0_2659"/>
          <p:cNvCxnSpPr/>
          <p:nvPr/>
        </p:nvCxnSpPr>
        <p:spPr>
          <a:xfrm rot="10800000">
            <a:off x="1481877" y="2757685"/>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951" name="Google Shape;1951;g35ec4a82f64_0_2659"/>
          <p:cNvCxnSpPr/>
          <p:nvPr/>
        </p:nvCxnSpPr>
        <p:spPr>
          <a:xfrm rot="10800000">
            <a:off x="3789308" y="4049148"/>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952" name="Google Shape;1952;g35ec4a82f64_0_2659"/>
          <p:cNvCxnSpPr/>
          <p:nvPr/>
        </p:nvCxnSpPr>
        <p:spPr>
          <a:xfrm rot="10800000">
            <a:off x="6101501" y="2757684"/>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953" name="Google Shape;1953;g35ec4a82f64_0_2659"/>
          <p:cNvCxnSpPr/>
          <p:nvPr/>
        </p:nvCxnSpPr>
        <p:spPr>
          <a:xfrm rot="10800000">
            <a:off x="8389881" y="4049147"/>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1954" name="Google Shape;1954;g35ec4a82f64_0_2659"/>
          <p:cNvCxnSpPr/>
          <p:nvPr/>
        </p:nvCxnSpPr>
        <p:spPr>
          <a:xfrm rot="10800000">
            <a:off x="10616352" y="2757683"/>
            <a:ext cx="4800" cy="747000"/>
          </a:xfrm>
          <a:prstGeom prst="straightConnector1">
            <a:avLst/>
          </a:prstGeom>
          <a:noFill/>
          <a:ln w="50800" cap="rnd" cmpd="sng">
            <a:solidFill>
              <a:schemeClr val="dk2"/>
            </a:solidFill>
            <a:prstDash val="dot"/>
            <a:miter lim="800000"/>
            <a:headEnd type="none" w="sm" len="sm"/>
            <a:tailEnd type="none" w="sm" len="sm"/>
          </a:ln>
        </p:spPr>
      </p:cxnSp>
      <p:sp>
        <p:nvSpPr>
          <p:cNvPr id="1955" name="Google Shape;1955;g35ec4a82f64_0_2659"/>
          <p:cNvSpPr txBox="1">
            <a:spLocks noGrp="1"/>
          </p:cNvSpPr>
          <p:nvPr>
            <p:ph type="body" idx="1"/>
          </p:nvPr>
        </p:nvSpPr>
        <p:spPr>
          <a:xfrm>
            <a:off x="381970"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6" name="Google Shape;1956;g35ec4a82f64_0_2659"/>
          <p:cNvSpPr txBox="1">
            <a:spLocks noGrp="1"/>
          </p:cNvSpPr>
          <p:nvPr>
            <p:ph type="body" idx="2"/>
          </p:nvPr>
        </p:nvSpPr>
        <p:spPr>
          <a:xfrm>
            <a:off x="4614314"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7" name="Google Shape;1957;g35ec4a82f64_0_2659"/>
          <p:cNvSpPr txBox="1">
            <a:spLocks noGrp="1"/>
          </p:cNvSpPr>
          <p:nvPr>
            <p:ph type="body" idx="3"/>
          </p:nvPr>
        </p:nvSpPr>
        <p:spPr>
          <a:xfrm>
            <a:off x="8846657"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8" name="Google Shape;1958;g35ec4a82f64_0_2659"/>
          <p:cNvSpPr txBox="1">
            <a:spLocks noGrp="1"/>
          </p:cNvSpPr>
          <p:nvPr>
            <p:ph type="body" idx="4"/>
          </p:nvPr>
        </p:nvSpPr>
        <p:spPr>
          <a:xfrm>
            <a:off x="2498142"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9" name="Google Shape;1959;g35ec4a82f64_0_2659"/>
          <p:cNvSpPr txBox="1">
            <a:spLocks noGrp="1"/>
          </p:cNvSpPr>
          <p:nvPr>
            <p:ph type="body" idx="5"/>
          </p:nvPr>
        </p:nvSpPr>
        <p:spPr>
          <a:xfrm>
            <a:off x="6730486"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0" name="Google Shape;1960;g35ec4a82f64_0_2659"/>
          <p:cNvSpPr txBox="1">
            <a:spLocks noGrp="1"/>
          </p:cNvSpPr>
          <p:nvPr>
            <p:ph type="body" idx="6"/>
          </p:nvPr>
        </p:nvSpPr>
        <p:spPr>
          <a:xfrm>
            <a:off x="4117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1" name="Google Shape;1961;g35ec4a82f64_0_2659"/>
          <p:cNvSpPr txBox="1">
            <a:spLocks noGrp="1"/>
          </p:cNvSpPr>
          <p:nvPr>
            <p:ph type="body" idx="7"/>
          </p:nvPr>
        </p:nvSpPr>
        <p:spPr>
          <a:xfrm>
            <a:off x="2714413"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2" name="Google Shape;1962;g35ec4a82f64_0_2659"/>
          <p:cNvSpPr txBox="1">
            <a:spLocks noGrp="1"/>
          </p:cNvSpPr>
          <p:nvPr>
            <p:ph type="body" idx="8"/>
          </p:nvPr>
        </p:nvSpPr>
        <p:spPr>
          <a:xfrm>
            <a:off x="5031370"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3" name="Google Shape;1963;g35ec4a82f64_0_2659"/>
          <p:cNvSpPr txBox="1">
            <a:spLocks noGrp="1"/>
          </p:cNvSpPr>
          <p:nvPr>
            <p:ph type="body" idx="9"/>
          </p:nvPr>
        </p:nvSpPr>
        <p:spPr>
          <a:xfrm>
            <a:off x="7331242"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4" name="Google Shape;1964;g35ec4a82f64_0_2659"/>
          <p:cNvSpPr txBox="1">
            <a:spLocks noGrp="1"/>
          </p:cNvSpPr>
          <p:nvPr>
            <p:ph type="body" idx="13"/>
          </p:nvPr>
        </p:nvSpPr>
        <p:spPr>
          <a:xfrm>
            <a:off x="96424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5" name="Google Shape;1965;g35ec4a82f64_0_265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66" name="Google Shape;1966;g35ec4a82f64_0_265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1967"/>
        <p:cNvGrpSpPr/>
        <p:nvPr/>
      </p:nvGrpSpPr>
      <p:grpSpPr>
        <a:xfrm>
          <a:off x="0" y="0"/>
          <a:ext cx="0" cy="0"/>
          <a:chOff x="0" y="0"/>
          <a:chExt cx="0" cy="0"/>
        </a:xfrm>
      </p:grpSpPr>
      <p:sp>
        <p:nvSpPr>
          <p:cNvPr id="1968" name="Google Shape;1968;g35ec4a82f64_0_268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69" name="Google Shape;1969;g35ec4a82f64_0_2684"/>
          <p:cNvSpPr/>
          <p:nvPr/>
        </p:nvSpPr>
        <p:spPr>
          <a:xfrm>
            <a:off x="150563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0" name="Google Shape;1970;g35ec4a82f64_0_2684"/>
          <p:cNvSpPr txBox="1">
            <a:spLocks noGrp="1"/>
          </p:cNvSpPr>
          <p:nvPr>
            <p:ph type="body" idx="1"/>
          </p:nvPr>
        </p:nvSpPr>
        <p:spPr>
          <a:xfrm>
            <a:off x="154108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1" name="Google Shape;1971;g35ec4a82f64_0_2684"/>
          <p:cNvSpPr/>
          <p:nvPr/>
        </p:nvSpPr>
        <p:spPr>
          <a:xfrm>
            <a:off x="236312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2" name="Google Shape;1972;g35ec4a82f64_0_2684"/>
          <p:cNvSpPr/>
          <p:nvPr/>
        </p:nvSpPr>
        <p:spPr>
          <a:xfrm>
            <a:off x="322061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3" name="Google Shape;1973;g35ec4a82f64_0_2684"/>
          <p:cNvSpPr/>
          <p:nvPr/>
        </p:nvSpPr>
        <p:spPr>
          <a:xfrm>
            <a:off x="407809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4" name="Google Shape;1974;g35ec4a82f64_0_2684"/>
          <p:cNvSpPr/>
          <p:nvPr/>
        </p:nvSpPr>
        <p:spPr>
          <a:xfrm>
            <a:off x="493558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5" name="Google Shape;1975;g35ec4a82f64_0_2684"/>
          <p:cNvSpPr/>
          <p:nvPr/>
        </p:nvSpPr>
        <p:spPr>
          <a:xfrm>
            <a:off x="579306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6" name="Google Shape;1976;g35ec4a82f64_0_2684"/>
          <p:cNvSpPr/>
          <p:nvPr/>
        </p:nvSpPr>
        <p:spPr>
          <a:xfrm>
            <a:off x="665055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7" name="Google Shape;1977;g35ec4a82f64_0_2684"/>
          <p:cNvSpPr/>
          <p:nvPr/>
        </p:nvSpPr>
        <p:spPr>
          <a:xfrm>
            <a:off x="750804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8" name="Google Shape;1978;g35ec4a82f64_0_2684"/>
          <p:cNvSpPr/>
          <p:nvPr/>
        </p:nvSpPr>
        <p:spPr>
          <a:xfrm>
            <a:off x="836552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79" name="Google Shape;1979;g35ec4a82f64_0_2684"/>
          <p:cNvSpPr/>
          <p:nvPr/>
        </p:nvSpPr>
        <p:spPr>
          <a:xfrm>
            <a:off x="922301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80" name="Google Shape;1980;g35ec4a82f64_0_2684"/>
          <p:cNvSpPr/>
          <p:nvPr/>
        </p:nvSpPr>
        <p:spPr>
          <a:xfrm>
            <a:off x="1008049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81" name="Google Shape;1981;g35ec4a82f64_0_2684"/>
          <p:cNvSpPr/>
          <p:nvPr/>
        </p:nvSpPr>
        <p:spPr>
          <a:xfrm>
            <a:off x="1093798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82" name="Google Shape;1982;g35ec4a82f64_0_2684"/>
          <p:cNvSpPr txBox="1">
            <a:spLocks noGrp="1"/>
          </p:cNvSpPr>
          <p:nvPr>
            <p:ph type="body" idx="2"/>
          </p:nvPr>
        </p:nvSpPr>
        <p:spPr>
          <a:xfrm>
            <a:off x="239873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3" name="Google Shape;1983;g35ec4a82f64_0_2684"/>
          <p:cNvSpPr txBox="1">
            <a:spLocks noGrp="1"/>
          </p:cNvSpPr>
          <p:nvPr>
            <p:ph type="body" idx="3"/>
          </p:nvPr>
        </p:nvSpPr>
        <p:spPr>
          <a:xfrm>
            <a:off x="325638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4" name="Google Shape;1984;g35ec4a82f64_0_2684"/>
          <p:cNvSpPr txBox="1">
            <a:spLocks noGrp="1"/>
          </p:cNvSpPr>
          <p:nvPr>
            <p:ph type="body" idx="4"/>
          </p:nvPr>
        </p:nvSpPr>
        <p:spPr>
          <a:xfrm>
            <a:off x="411404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5" name="Google Shape;1985;g35ec4a82f64_0_2684"/>
          <p:cNvSpPr txBox="1">
            <a:spLocks noGrp="1"/>
          </p:cNvSpPr>
          <p:nvPr>
            <p:ph type="body" idx="5"/>
          </p:nvPr>
        </p:nvSpPr>
        <p:spPr>
          <a:xfrm>
            <a:off x="497169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6" name="Google Shape;1986;g35ec4a82f64_0_2684"/>
          <p:cNvSpPr txBox="1">
            <a:spLocks noGrp="1"/>
          </p:cNvSpPr>
          <p:nvPr>
            <p:ph type="body" idx="6"/>
          </p:nvPr>
        </p:nvSpPr>
        <p:spPr>
          <a:xfrm>
            <a:off x="582935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7" name="Google Shape;1987;g35ec4a82f64_0_2684"/>
          <p:cNvSpPr txBox="1">
            <a:spLocks noGrp="1"/>
          </p:cNvSpPr>
          <p:nvPr>
            <p:ph type="body" idx="7"/>
          </p:nvPr>
        </p:nvSpPr>
        <p:spPr>
          <a:xfrm>
            <a:off x="668700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8" name="Google Shape;1988;g35ec4a82f64_0_2684"/>
          <p:cNvSpPr txBox="1">
            <a:spLocks noGrp="1"/>
          </p:cNvSpPr>
          <p:nvPr>
            <p:ph type="body" idx="8"/>
          </p:nvPr>
        </p:nvSpPr>
        <p:spPr>
          <a:xfrm>
            <a:off x="754465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9" name="Google Shape;1989;g35ec4a82f64_0_2684"/>
          <p:cNvSpPr txBox="1">
            <a:spLocks noGrp="1"/>
          </p:cNvSpPr>
          <p:nvPr>
            <p:ph type="body" idx="9"/>
          </p:nvPr>
        </p:nvSpPr>
        <p:spPr>
          <a:xfrm>
            <a:off x="840231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0" name="Google Shape;1990;g35ec4a82f64_0_2684"/>
          <p:cNvSpPr txBox="1">
            <a:spLocks noGrp="1"/>
          </p:cNvSpPr>
          <p:nvPr>
            <p:ph type="body" idx="13"/>
          </p:nvPr>
        </p:nvSpPr>
        <p:spPr>
          <a:xfrm>
            <a:off x="925996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1" name="Google Shape;1991;g35ec4a82f64_0_2684"/>
          <p:cNvSpPr txBox="1">
            <a:spLocks noGrp="1"/>
          </p:cNvSpPr>
          <p:nvPr>
            <p:ph type="body" idx="14"/>
          </p:nvPr>
        </p:nvSpPr>
        <p:spPr>
          <a:xfrm>
            <a:off x="1011762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2" name="Google Shape;1992;g35ec4a82f64_0_2684"/>
          <p:cNvSpPr txBox="1">
            <a:spLocks noGrp="1"/>
          </p:cNvSpPr>
          <p:nvPr>
            <p:ph type="body" idx="15"/>
          </p:nvPr>
        </p:nvSpPr>
        <p:spPr>
          <a:xfrm>
            <a:off x="10975270"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93" name="Google Shape;1993;g35ec4a82f64_0_268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994" name="Google Shape;1994;g35ec4a82f64_0_268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95" name="Google Shape;1995;g35ec4a82f64_0_268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1996"/>
        <p:cNvGrpSpPr/>
        <p:nvPr/>
      </p:nvGrpSpPr>
      <p:grpSpPr>
        <a:xfrm>
          <a:off x="0" y="0"/>
          <a:ext cx="0" cy="0"/>
          <a:chOff x="0" y="0"/>
          <a:chExt cx="0" cy="0"/>
        </a:xfrm>
      </p:grpSpPr>
      <p:sp>
        <p:nvSpPr>
          <p:cNvPr id="1997" name="Google Shape;1997;g35ec4a82f64_0_2713"/>
          <p:cNvSpPr txBox="1">
            <a:spLocks noGrp="1"/>
          </p:cNvSpPr>
          <p:nvPr>
            <p:ph type="body" idx="1"/>
          </p:nvPr>
        </p:nvSpPr>
        <p:spPr>
          <a:xfrm>
            <a:off x="6596228"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8" name="Google Shape;1998;g35ec4a82f64_0_2713"/>
          <p:cNvSpPr txBox="1">
            <a:spLocks noGrp="1"/>
          </p:cNvSpPr>
          <p:nvPr>
            <p:ph type="body" idx="2"/>
          </p:nvPr>
        </p:nvSpPr>
        <p:spPr>
          <a:xfrm>
            <a:off x="422659"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9" name="Google Shape;1999;g35ec4a82f64_0_271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00" name="Google Shape;2000;g35ec4a82f64_0_2713"/>
          <p:cNvSpPr txBox="1">
            <a:spLocks noGrp="1"/>
          </p:cNvSpPr>
          <p:nvPr>
            <p:ph type="body" idx="3"/>
          </p:nvPr>
        </p:nvSpPr>
        <p:spPr>
          <a:xfrm>
            <a:off x="422659"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1" name="Google Shape;2001;g35ec4a82f64_0_2713"/>
          <p:cNvSpPr txBox="1">
            <a:spLocks noGrp="1"/>
          </p:cNvSpPr>
          <p:nvPr>
            <p:ph type="body" idx="4"/>
          </p:nvPr>
        </p:nvSpPr>
        <p:spPr>
          <a:xfrm>
            <a:off x="6595218"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02" name="Google Shape;2002;g35ec4a82f64_0_2713"/>
          <p:cNvPicPr preferRelativeResize="0"/>
          <p:nvPr/>
        </p:nvPicPr>
        <p:blipFill rotWithShape="1">
          <a:blip r:embed="rId2">
            <a:alphaModFix/>
          </a:blip>
          <a:srcRect/>
          <a:stretch/>
        </p:blipFill>
        <p:spPr>
          <a:xfrm>
            <a:off x="243838" y="287865"/>
            <a:ext cx="1391921" cy="695962"/>
          </a:xfrm>
          <a:prstGeom prst="rect">
            <a:avLst/>
          </a:prstGeom>
          <a:noFill/>
          <a:ln>
            <a:noFill/>
          </a:ln>
        </p:spPr>
      </p:pic>
      <p:grpSp>
        <p:nvGrpSpPr>
          <p:cNvPr id="2003" name="Google Shape;2003;g35ec4a82f64_0_2713"/>
          <p:cNvGrpSpPr/>
          <p:nvPr/>
        </p:nvGrpSpPr>
        <p:grpSpPr>
          <a:xfrm>
            <a:off x="5910243" y="1799665"/>
            <a:ext cx="306171" cy="3712200"/>
            <a:chOff x="5910243" y="1799665"/>
            <a:chExt cx="306171" cy="3712200"/>
          </a:xfrm>
        </p:grpSpPr>
        <p:cxnSp>
          <p:nvCxnSpPr>
            <p:cNvPr id="2004" name="Google Shape;2004;g35ec4a82f64_0_2713"/>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2005" name="Google Shape;2005;g35ec4a82f64_0_2713"/>
            <p:cNvGrpSpPr/>
            <p:nvPr/>
          </p:nvGrpSpPr>
          <p:grpSpPr>
            <a:xfrm>
              <a:off x="5910243" y="3502381"/>
              <a:ext cx="306171" cy="306910"/>
              <a:chOff x="5937564" y="3833745"/>
              <a:chExt cx="306171" cy="306910"/>
            </a:xfrm>
          </p:grpSpPr>
          <p:sp>
            <p:nvSpPr>
              <p:cNvPr id="2006" name="Google Shape;2006;g35ec4a82f64_0_2713"/>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2007" name="Google Shape;2007;g35ec4a82f64_0_2713"/>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2008" name="Google Shape;2008;g35ec4a82f64_0_271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09" name="Google Shape;2009;g35ec4a82f64_0_271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2010"/>
        <p:cNvGrpSpPr/>
        <p:nvPr/>
      </p:nvGrpSpPr>
      <p:grpSpPr>
        <a:xfrm>
          <a:off x="0" y="0"/>
          <a:ext cx="0" cy="0"/>
          <a:chOff x="0" y="0"/>
          <a:chExt cx="0" cy="0"/>
        </a:xfrm>
      </p:grpSpPr>
      <p:sp>
        <p:nvSpPr>
          <p:cNvPr id="2011" name="Google Shape;2011;g35ec4a82f64_0_2727"/>
          <p:cNvSpPr txBox="1">
            <a:spLocks noGrp="1"/>
          </p:cNvSpPr>
          <p:nvPr>
            <p:ph type="body" idx="1"/>
          </p:nvPr>
        </p:nvSpPr>
        <p:spPr>
          <a:xfrm>
            <a:off x="1193023" y="1869556"/>
            <a:ext cx="9786900" cy="3653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2" name="Google Shape;2012;g35ec4a82f64_0_272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13" name="Google Shape;2013;g35ec4a82f64_0_2727"/>
          <p:cNvSpPr/>
          <p:nvPr/>
        </p:nvSpPr>
        <p:spPr>
          <a:xfrm>
            <a:off x="630000" y="1513738"/>
            <a:ext cx="108102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2014" name="Google Shape;2014;g35ec4a82f64_0_2727"/>
          <p:cNvGrpSpPr/>
          <p:nvPr/>
        </p:nvGrpSpPr>
        <p:grpSpPr>
          <a:xfrm>
            <a:off x="10982957" y="5350290"/>
            <a:ext cx="609600" cy="609600"/>
            <a:chOff x="3296659" y="4412657"/>
            <a:chExt cx="609600" cy="609600"/>
          </a:xfrm>
        </p:grpSpPr>
        <p:sp>
          <p:nvSpPr>
            <p:cNvPr id="2015" name="Google Shape;2015;g35ec4a82f64_0_2727"/>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16" name="Google Shape;2016;g35ec4a82f64_0_2727"/>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2017" name="Google Shape;2017;g35ec4a82f64_0_2727"/>
          <p:cNvGrpSpPr/>
          <p:nvPr/>
        </p:nvGrpSpPr>
        <p:grpSpPr>
          <a:xfrm>
            <a:off x="477603" y="1428056"/>
            <a:ext cx="609600" cy="609600"/>
            <a:chOff x="477603" y="1406746"/>
            <a:chExt cx="609600" cy="609600"/>
          </a:xfrm>
        </p:grpSpPr>
        <p:sp>
          <p:nvSpPr>
            <p:cNvPr id="2018" name="Google Shape;2018;g35ec4a82f64_0_2727"/>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19" name="Google Shape;2019;g35ec4a82f64_0_2727"/>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20" name="Google Shape;2020;g35ec4a82f64_0_2727"/>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2021" name="Google Shape;2021;g35ec4a82f64_0_272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022" name="Google Shape;2022;g35ec4a82f64_0_272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23" name="Google Shape;2023;g35ec4a82f64_0_272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2024"/>
        <p:cNvGrpSpPr/>
        <p:nvPr/>
      </p:nvGrpSpPr>
      <p:grpSpPr>
        <a:xfrm>
          <a:off x="0" y="0"/>
          <a:ext cx="0" cy="0"/>
          <a:chOff x="0" y="0"/>
          <a:chExt cx="0" cy="0"/>
        </a:xfrm>
      </p:grpSpPr>
      <p:sp>
        <p:nvSpPr>
          <p:cNvPr id="2025" name="Google Shape;2025;g35ec4a82f64_0_2741"/>
          <p:cNvSpPr/>
          <p:nvPr/>
        </p:nvSpPr>
        <p:spPr>
          <a:xfrm>
            <a:off x="569021"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26" name="Google Shape;2026;g35ec4a82f64_0_2741"/>
          <p:cNvSpPr/>
          <p:nvPr/>
        </p:nvSpPr>
        <p:spPr>
          <a:xfrm>
            <a:off x="665622"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27" name="Google Shape;2027;g35ec4a82f64_0_2741"/>
          <p:cNvSpPr/>
          <p:nvPr/>
        </p:nvSpPr>
        <p:spPr>
          <a:xfrm rot="10800000">
            <a:off x="3235680"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28" name="Google Shape;2028;g35ec4a82f64_0_2741"/>
          <p:cNvSpPr/>
          <p:nvPr/>
        </p:nvSpPr>
        <p:spPr>
          <a:xfrm rot="10800000">
            <a:off x="3385128"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29" name="Google Shape;2029;g35ec4a82f64_0_2741"/>
          <p:cNvSpPr/>
          <p:nvPr/>
        </p:nvSpPr>
        <p:spPr>
          <a:xfrm>
            <a:off x="463332"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30" name="Google Shape;2030;g35ec4a82f64_0_2741"/>
          <p:cNvSpPr/>
          <p:nvPr/>
        </p:nvSpPr>
        <p:spPr>
          <a:xfrm>
            <a:off x="416624"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31" name="Google Shape;2031;g35ec4a82f64_0_2741"/>
          <p:cNvSpPr/>
          <p:nvPr/>
        </p:nvSpPr>
        <p:spPr>
          <a:xfrm>
            <a:off x="566202"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32" name="Google Shape;2032;g35ec4a82f64_0_2741"/>
          <p:cNvSpPr txBox="1"/>
          <p:nvPr/>
        </p:nvSpPr>
        <p:spPr>
          <a:xfrm>
            <a:off x="886418"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2033" name="Google Shape;2033;g35ec4a82f64_0_2741"/>
          <p:cNvSpPr txBox="1">
            <a:spLocks noGrp="1"/>
          </p:cNvSpPr>
          <p:nvPr>
            <p:ph type="body" idx="1"/>
          </p:nvPr>
        </p:nvSpPr>
        <p:spPr>
          <a:xfrm>
            <a:off x="773906"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4" name="Google Shape;2034;g35ec4a82f64_0_2741"/>
          <p:cNvSpPr txBox="1">
            <a:spLocks noGrp="1"/>
          </p:cNvSpPr>
          <p:nvPr>
            <p:ph type="body" idx="2"/>
          </p:nvPr>
        </p:nvSpPr>
        <p:spPr>
          <a:xfrm>
            <a:off x="422660"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5" name="Google Shape;2035;g35ec4a82f64_0_2741"/>
          <p:cNvSpPr txBox="1">
            <a:spLocks noGrp="1"/>
          </p:cNvSpPr>
          <p:nvPr>
            <p:ph type="body" idx="3"/>
          </p:nvPr>
        </p:nvSpPr>
        <p:spPr>
          <a:xfrm>
            <a:off x="4353335"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6" name="Google Shape;2036;g35ec4a82f64_0_2741"/>
          <p:cNvSpPr txBox="1">
            <a:spLocks noGrp="1"/>
          </p:cNvSpPr>
          <p:nvPr>
            <p:ph type="body" idx="4"/>
          </p:nvPr>
        </p:nvSpPr>
        <p:spPr>
          <a:xfrm>
            <a:off x="8284009"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7" name="Google Shape;2037;g35ec4a82f64_0_274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38" name="Google Shape;2038;g35ec4a82f64_0_2741"/>
          <p:cNvSpPr/>
          <p:nvPr/>
        </p:nvSpPr>
        <p:spPr>
          <a:xfrm>
            <a:off x="4615800"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39" name="Google Shape;2039;g35ec4a82f64_0_2741"/>
          <p:cNvSpPr/>
          <p:nvPr/>
        </p:nvSpPr>
        <p:spPr>
          <a:xfrm>
            <a:off x="4712401"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40" name="Google Shape;2040;g35ec4a82f64_0_2741"/>
          <p:cNvSpPr/>
          <p:nvPr/>
        </p:nvSpPr>
        <p:spPr>
          <a:xfrm rot="10800000">
            <a:off x="7282459"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41" name="Google Shape;2041;g35ec4a82f64_0_2741"/>
          <p:cNvSpPr/>
          <p:nvPr/>
        </p:nvSpPr>
        <p:spPr>
          <a:xfrm rot="10800000">
            <a:off x="7431907"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42" name="Google Shape;2042;g35ec4a82f64_0_2741"/>
          <p:cNvSpPr/>
          <p:nvPr/>
        </p:nvSpPr>
        <p:spPr>
          <a:xfrm>
            <a:off x="4510111"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43" name="Google Shape;2043;g35ec4a82f64_0_2741"/>
          <p:cNvSpPr/>
          <p:nvPr/>
        </p:nvSpPr>
        <p:spPr>
          <a:xfrm>
            <a:off x="4463403"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44" name="Google Shape;2044;g35ec4a82f64_0_2741"/>
          <p:cNvSpPr/>
          <p:nvPr/>
        </p:nvSpPr>
        <p:spPr>
          <a:xfrm>
            <a:off x="4612981"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45" name="Google Shape;2045;g35ec4a82f64_0_2741"/>
          <p:cNvSpPr txBox="1"/>
          <p:nvPr/>
        </p:nvSpPr>
        <p:spPr>
          <a:xfrm>
            <a:off x="4933197"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2046" name="Google Shape;2046;g35ec4a82f64_0_2741"/>
          <p:cNvSpPr txBox="1">
            <a:spLocks noGrp="1"/>
          </p:cNvSpPr>
          <p:nvPr>
            <p:ph type="body" idx="5"/>
          </p:nvPr>
        </p:nvSpPr>
        <p:spPr>
          <a:xfrm>
            <a:off x="4820685"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7" name="Google Shape;2047;g35ec4a82f64_0_2741"/>
          <p:cNvSpPr/>
          <p:nvPr/>
        </p:nvSpPr>
        <p:spPr>
          <a:xfrm>
            <a:off x="8552754"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48" name="Google Shape;2048;g35ec4a82f64_0_2741"/>
          <p:cNvSpPr/>
          <p:nvPr/>
        </p:nvSpPr>
        <p:spPr>
          <a:xfrm>
            <a:off x="8649355"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49" name="Google Shape;2049;g35ec4a82f64_0_2741"/>
          <p:cNvSpPr/>
          <p:nvPr/>
        </p:nvSpPr>
        <p:spPr>
          <a:xfrm rot="10800000">
            <a:off x="11219413"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50" name="Google Shape;2050;g35ec4a82f64_0_2741"/>
          <p:cNvSpPr/>
          <p:nvPr/>
        </p:nvSpPr>
        <p:spPr>
          <a:xfrm rot="10800000">
            <a:off x="11368861"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51" name="Google Shape;2051;g35ec4a82f64_0_2741"/>
          <p:cNvSpPr/>
          <p:nvPr/>
        </p:nvSpPr>
        <p:spPr>
          <a:xfrm>
            <a:off x="8447065"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52" name="Google Shape;2052;g35ec4a82f64_0_2741"/>
          <p:cNvSpPr/>
          <p:nvPr/>
        </p:nvSpPr>
        <p:spPr>
          <a:xfrm>
            <a:off x="8400357"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53" name="Google Shape;2053;g35ec4a82f64_0_2741"/>
          <p:cNvSpPr/>
          <p:nvPr/>
        </p:nvSpPr>
        <p:spPr>
          <a:xfrm>
            <a:off x="8549935"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54" name="Google Shape;2054;g35ec4a82f64_0_2741"/>
          <p:cNvSpPr txBox="1"/>
          <p:nvPr/>
        </p:nvSpPr>
        <p:spPr>
          <a:xfrm>
            <a:off x="8870151"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2055" name="Google Shape;2055;g35ec4a82f64_0_2741"/>
          <p:cNvSpPr txBox="1">
            <a:spLocks noGrp="1"/>
          </p:cNvSpPr>
          <p:nvPr>
            <p:ph type="body" idx="6"/>
          </p:nvPr>
        </p:nvSpPr>
        <p:spPr>
          <a:xfrm>
            <a:off x="8757639"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56" name="Google Shape;2056;g35ec4a82f64_0_2741"/>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057" name="Google Shape;2057;g35ec4a82f64_0_2741"/>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58" name="Google Shape;2058;g35ec4a82f64_0_274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2059"/>
        <p:cNvGrpSpPr/>
        <p:nvPr/>
      </p:nvGrpSpPr>
      <p:grpSpPr>
        <a:xfrm>
          <a:off x="0" y="0"/>
          <a:ext cx="0" cy="0"/>
          <a:chOff x="0" y="0"/>
          <a:chExt cx="0" cy="0"/>
        </a:xfrm>
      </p:grpSpPr>
      <p:sp>
        <p:nvSpPr>
          <p:cNvPr id="2060" name="Google Shape;2060;g35ec4a82f64_0_2776"/>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1" name="Google Shape;2061;g35ec4a82f64_0_2776"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062" name="Google Shape;2062;g35ec4a82f64_0_2776"/>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3" name="Google Shape;2063;g35ec4a82f64_0_2776"/>
          <p:cNvSpPr txBox="1">
            <a:spLocks noGrp="1"/>
          </p:cNvSpPr>
          <p:nvPr>
            <p:ph type="body" idx="1"/>
          </p:nvPr>
        </p:nvSpPr>
        <p:spPr>
          <a:xfrm>
            <a:off x="5215362" y="843278"/>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4" name="Google Shape;2064;g35ec4a82f64_0_277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065" name="Google Shape;2065;g35ec4a82f64_0_2776"/>
          <p:cNvGrpSpPr/>
          <p:nvPr/>
        </p:nvGrpSpPr>
        <p:grpSpPr>
          <a:xfrm>
            <a:off x="4488945" y="744602"/>
            <a:ext cx="609600" cy="609600"/>
            <a:chOff x="477603" y="1406746"/>
            <a:chExt cx="609600" cy="609600"/>
          </a:xfrm>
        </p:grpSpPr>
        <p:sp>
          <p:nvSpPr>
            <p:cNvPr id="2066" name="Google Shape;2066;g35ec4a82f64_0_2776"/>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67" name="Google Shape;2067;g35ec4a82f64_0_2776"/>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68" name="Google Shape;2068;g35ec4a82f64_0_2776"/>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2069" name="Google Shape;2069;g35ec4a82f64_0_2776"/>
          <p:cNvSpPr txBox="1">
            <a:spLocks noGrp="1"/>
          </p:cNvSpPr>
          <p:nvPr>
            <p:ph type="body" idx="2"/>
          </p:nvPr>
        </p:nvSpPr>
        <p:spPr>
          <a:xfrm>
            <a:off x="5215362" y="2719225"/>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070" name="Google Shape;2070;g35ec4a82f64_0_2776"/>
          <p:cNvGrpSpPr/>
          <p:nvPr/>
        </p:nvGrpSpPr>
        <p:grpSpPr>
          <a:xfrm>
            <a:off x="4488945" y="2620549"/>
            <a:ext cx="609600" cy="609600"/>
            <a:chOff x="477603" y="1406746"/>
            <a:chExt cx="609600" cy="609600"/>
          </a:xfrm>
        </p:grpSpPr>
        <p:sp>
          <p:nvSpPr>
            <p:cNvPr id="2071" name="Google Shape;2071;g35ec4a82f64_0_2776"/>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72" name="Google Shape;2072;g35ec4a82f64_0_2776"/>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73" name="Google Shape;2073;g35ec4a82f64_0_2776"/>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2074" name="Google Shape;2074;g35ec4a82f64_0_2776"/>
          <p:cNvSpPr txBox="1">
            <a:spLocks noGrp="1"/>
          </p:cNvSpPr>
          <p:nvPr>
            <p:ph type="body" idx="3"/>
          </p:nvPr>
        </p:nvSpPr>
        <p:spPr>
          <a:xfrm>
            <a:off x="5211570" y="4592333"/>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075" name="Google Shape;2075;g35ec4a82f64_0_2776"/>
          <p:cNvGrpSpPr/>
          <p:nvPr/>
        </p:nvGrpSpPr>
        <p:grpSpPr>
          <a:xfrm>
            <a:off x="4485153" y="4493657"/>
            <a:ext cx="609600" cy="609600"/>
            <a:chOff x="477603" y="1406746"/>
            <a:chExt cx="609600" cy="609600"/>
          </a:xfrm>
        </p:grpSpPr>
        <p:sp>
          <p:nvSpPr>
            <p:cNvPr id="2076" name="Google Shape;2076;g35ec4a82f64_0_2776"/>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77" name="Google Shape;2077;g35ec4a82f64_0_2776"/>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078" name="Google Shape;2078;g35ec4a82f64_0_2776"/>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2079" name="Google Shape;2079;g35ec4a82f64_0_277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164"/>
        <p:cNvGrpSpPr/>
        <p:nvPr/>
      </p:nvGrpSpPr>
      <p:grpSpPr>
        <a:xfrm>
          <a:off x="0" y="0"/>
          <a:ext cx="0" cy="0"/>
          <a:chOff x="0" y="0"/>
          <a:chExt cx="0" cy="0"/>
        </a:xfrm>
      </p:grpSpPr>
      <p:sp>
        <p:nvSpPr>
          <p:cNvPr id="165" name="Google Shape;165;g335b1a3233b_0_35"/>
          <p:cNvSpPr/>
          <p:nvPr/>
        </p:nvSpPr>
        <p:spPr>
          <a:xfrm>
            <a:off x="3071191" y="0"/>
            <a:ext cx="9120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g335b1a3233b_0_35"/>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g335b1a3233b_0_3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68" name="Google Shape;168;g335b1a3233b_0_35"/>
          <p:cNvSpPr txBox="1">
            <a:spLocks noGrp="1"/>
          </p:cNvSpPr>
          <p:nvPr>
            <p:ph type="ctrTitle"/>
          </p:nvPr>
        </p:nvSpPr>
        <p:spPr>
          <a:xfrm>
            <a:off x="267773" y="2124219"/>
            <a:ext cx="112314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9" name="Google Shape;169;g335b1a3233b_0_35"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2080"/>
        <p:cNvGrpSpPr/>
        <p:nvPr/>
      </p:nvGrpSpPr>
      <p:grpSpPr>
        <a:xfrm>
          <a:off x="0" y="0"/>
          <a:ext cx="0" cy="0"/>
          <a:chOff x="0" y="0"/>
          <a:chExt cx="0" cy="0"/>
        </a:xfrm>
      </p:grpSpPr>
      <p:sp>
        <p:nvSpPr>
          <p:cNvPr id="2081" name="Google Shape;2081;g35ec4a82f64_0_2797"/>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2" name="Google Shape;2082;g35ec4a82f64_0_2797"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083" name="Google Shape;2083;g35ec4a82f64_0_2797"/>
          <p:cNvSpPr txBox="1">
            <a:spLocks noGrp="1"/>
          </p:cNvSpPr>
          <p:nvPr>
            <p:ph type="body" idx="1"/>
          </p:nvPr>
        </p:nvSpPr>
        <p:spPr>
          <a:xfrm>
            <a:off x="602147" y="1334680"/>
            <a:ext cx="11019300" cy="3586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84" name="Google Shape;2084;g35ec4a82f64_0_2797"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2085"/>
        <p:cNvGrpSpPr/>
        <p:nvPr/>
      </p:nvGrpSpPr>
      <p:grpSpPr>
        <a:xfrm>
          <a:off x="0" y="0"/>
          <a:ext cx="0" cy="0"/>
          <a:chOff x="0" y="0"/>
          <a:chExt cx="0" cy="0"/>
        </a:xfrm>
      </p:grpSpPr>
      <p:sp>
        <p:nvSpPr>
          <p:cNvPr id="2086" name="Google Shape;2086;g35ec4a82f64_0_280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87" name="Google Shape;2087;g35ec4a82f64_0_2802"/>
          <p:cNvPicPr preferRelativeResize="0"/>
          <p:nvPr/>
        </p:nvPicPr>
        <p:blipFill rotWithShape="1">
          <a:blip r:embed="rId2">
            <a:alphaModFix/>
          </a:blip>
          <a:srcRect/>
          <a:stretch/>
        </p:blipFill>
        <p:spPr>
          <a:xfrm>
            <a:off x="243838" y="287865"/>
            <a:ext cx="1391921" cy="695962"/>
          </a:xfrm>
          <a:prstGeom prst="rect">
            <a:avLst/>
          </a:prstGeom>
          <a:noFill/>
          <a:ln>
            <a:noFill/>
          </a:ln>
        </p:spPr>
      </p:pic>
      <p:graphicFrame>
        <p:nvGraphicFramePr>
          <p:cNvPr id="2088" name="Google Shape;2088;g35ec4a82f64_0_2802"/>
          <p:cNvGraphicFramePr/>
          <p:nvPr/>
        </p:nvGraphicFramePr>
        <p:xfrm>
          <a:off x="321222" y="1534982"/>
          <a:ext cx="3000000" cy="3000000"/>
        </p:xfrm>
        <a:graphic>
          <a:graphicData uri="http://schemas.openxmlformats.org/drawingml/2006/table">
            <a:tbl>
              <a:tblPr firstRow="1" bandRow="1">
                <a:noFill/>
                <a:tableStyleId>{7D7326AF-80E6-47AC-B38B-A7C35291A1CE}</a:tableStyleId>
              </a:tblPr>
              <a:tblGrid>
                <a:gridCol w="2079425">
                  <a:extLst>
                    <a:ext uri="{9D8B030D-6E8A-4147-A177-3AD203B41FA5}">
                      <a16:colId xmlns:a16="http://schemas.microsoft.com/office/drawing/2014/main" val="20000"/>
                    </a:ext>
                  </a:extLst>
                </a:gridCol>
                <a:gridCol w="41300">
                  <a:extLst>
                    <a:ext uri="{9D8B030D-6E8A-4147-A177-3AD203B41FA5}">
                      <a16:colId xmlns:a16="http://schemas.microsoft.com/office/drawing/2014/main" val="20001"/>
                    </a:ext>
                  </a:extLst>
                </a:gridCol>
                <a:gridCol w="3108825">
                  <a:extLst>
                    <a:ext uri="{9D8B030D-6E8A-4147-A177-3AD203B41FA5}">
                      <a16:colId xmlns:a16="http://schemas.microsoft.com/office/drawing/2014/main" val="20002"/>
                    </a:ext>
                  </a:extLst>
                </a:gridCol>
                <a:gridCol w="3108825">
                  <a:extLst>
                    <a:ext uri="{9D8B030D-6E8A-4147-A177-3AD203B41FA5}">
                      <a16:colId xmlns:a16="http://schemas.microsoft.com/office/drawing/2014/main" val="20003"/>
                    </a:ext>
                  </a:extLst>
                </a:gridCol>
                <a:gridCol w="31088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2089" name="Google Shape;2089;g35ec4a82f64_0_280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90" name="Google Shape;2090;g35ec4a82f64_0_280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91"/>
        <p:cNvGrpSpPr/>
        <p:nvPr/>
      </p:nvGrpSpPr>
      <p:grpSpPr>
        <a:xfrm>
          <a:off x="0" y="0"/>
          <a:ext cx="0" cy="0"/>
          <a:chOff x="0" y="0"/>
          <a:chExt cx="0" cy="0"/>
        </a:xfrm>
      </p:grpSpPr>
      <p:sp>
        <p:nvSpPr>
          <p:cNvPr id="2092" name="Google Shape;2092;g35ec4a82f64_0_2808"/>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2093" name="Google Shape;2093;g35ec4a82f64_0_2808"/>
          <p:cNvSpPr txBox="1"/>
          <p:nvPr/>
        </p:nvSpPr>
        <p:spPr>
          <a:xfrm>
            <a:off x="1104857" y="1336923"/>
            <a:ext cx="7789200" cy="4583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2094" name="Google Shape;2094;g35ec4a82f64_0_2808"/>
          <p:cNvSpPr txBox="1">
            <a:spLocks noGrp="1"/>
          </p:cNvSpPr>
          <p:nvPr>
            <p:ph type="ctrTitle"/>
          </p:nvPr>
        </p:nvSpPr>
        <p:spPr>
          <a:xfrm>
            <a:off x="1256474" y="2289290"/>
            <a:ext cx="7499400" cy="2466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95" name="Google Shape;2095;g35ec4a82f64_0_2808"/>
          <p:cNvPicPr preferRelativeResize="0"/>
          <p:nvPr/>
        </p:nvPicPr>
        <p:blipFill rotWithShape="1">
          <a:blip r:embed="rId2">
            <a:alphaModFix/>
          </a:blip>
          <a:srcRect/>
          <a:stretch/>
        </p:blipFill>
        <p:spPr>
          <a:xfrm>
            <a:off x="1283229" y="1518030"/>
            <a:ext cx="1391923" cy="695962"/>
          </a:xfrm>
          <a:prstGeom prst="rect">
            <a:avLst/>
          </a:prstGeom>
          <a:noFill/>
          <a:ln>
            <a:noFill/>
          </a:ln>
        </p:spPr>
      </p:pic>
      <p:sp>
        <p:nvSpPr>
          <p:cNvPr id="2096" name="Google Shape;2096;g35ec4a82f64_0_2808"/>
          <p:cNvSpPr txBox="1">
            <a:spLocks noGrp="1"/>
          </p:cNvSpPr>
          <p:nvPr>
            <p:ph type="body" idx="1"/>
          </p:nvPr>
        </p:nvSpPr>
        <p:spPr>
          <a:xfrm>
            <a:off x="1283229" y="4865380"/>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097"/>
        <p:cNvGrpSpPr/>
        <p:nvPr/>
      </p:nvGrpSpPr>
      <p:grpSpPr>
        <a:xfrm>
          <a:off x="0" y="0"/>
          <a:ext cx="0" cy="0"/>
          <a:chOff x="0" y="0"/>
          <a:chExt cx="0" cy="0"/>
        </a:xfrm>
      </p:grpSpPr>
      <p:sp>
        <p:nvSpPr>
          <p:cNvPr id="2098" name="Google Shape;2098;g35ec4a82f64_0_2814"/>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591"/>
              <a:buFont typeface="Calibri"/>
              <a:buNone/>
              <a:defRPr sz="259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9" name="Google Shape;2099;g35ec4a82f64_0_2814"/>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1pPr>
            <a:lvl2pPr marL="914400" marR="0" lvl="1"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0" name="Google Shape;2100;g35ec4a82f64_0_2814"/>
          <p:cNvSpPr txBox="1">
            <a:spLocks noGrp="1"/>
          </p:cNvSpPr>
          <p:nvPr>
            <p:ph type="sldNum" idx="12"/>
          </p:nvPr>
        </p:nvSpPr>
        <p:spPr>
          <a:xfrm>
            <a:off x="11700437" y="6624090"/>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01" name="Google Shape;2101;g35ec4a82f64_0_2814"/>
          <p:cNvSpPr txBox="1">
            <a:spLocks noGrp="1"/>
          </p:cNvSpPr>
          <p:nvPr>
            <p:ph type="body" idx="2"/>
          </p:nvPr>
        </p:nvSpPr>
        <p:spPr>
          <a:xfrm>
            <a:off x="1" y="6624090"/>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683"/>
              <a:buFont typeface="Noto Sans Symbols"/>
              <a:buNone/>
              <a:defRPr sz="683" b="0" i="0" u="none" strike="noStrike" cap="none">
                <a:solidFill>
                  <a:schemeClr val="dk1"/>
                </a:solidFill>
                <a:latin typeface="Calibri"/>
                <a:ea typeface="Calibri"/>
                <a:cs typeface="Calibri"/>
                <a:sym typeface="Calibri"/>
              </a:defRPr>
            </a:lvl1pPr>
            <a:lvl2pPr marL="914400" marR="0" lvl="1"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02" name="Google Shape;2102;g35ec4a82f64_0_2814"/>
          <p:cNvPicPr preferRelativeResize="0"/>
          <p:nvPr/>
        </p:nvPicPr>
        <p:blipFill rotWithShape="1">
          <a:blip r:embed="rId2">
            <a:alphaModFix/>
          </a:blip>
          <a:srcRect/>
          <a:stretch/>
        </p:blipFill>
        <p:spPr>
          <a:xfrm>
            <a:off x="243841" y="287865"/>
            <a:ext cx="1391923" cy="695962"/>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2103"/>
        <p:cNvGrpSpPr/>
        <p:nvPr/>
      </p:nvGrpSpPr>
      <p:grpSpPr>
        <a:xfrm>
          <a:off x="0" y="0"/>
          <a:ext cx="0" cy="0"/>
          <a:chOff x="0" y="0"/>
          <a:chExt cx="0" cy="0"/>
        </a:xfrm>
      </p:grpSpPr>
      <p:sp>
        <p:nvSpPr>
          <p:cNvPr id="2104" name="Google Shape;2104;g35ec4a82f64_0_2820"/>
          <p:cNvSpPr/>
          <p:nvPr/>
        </p:nvSpPr>
        <p:spPr>
          <a:xfrm>
            <a:off x="-10896" y="0"/>
            <a:ext cx="6099000" cy="6858000"/>
          </a:xfrm>
          <a:prstGeom prst="rect">
            <a:avLst/>
          </a:prstGeom>
          <a:solidFill>
            <a:schemeClr val="accent1"/>
          </a:solidFill>
          <a:ln>
            <a:noFill/>
          </a:ln>
        </p:spPr>
        <p:txBody>
          <a:bodyPr spcFirstLastPara="1" wrap="square" lIns="92500" tIns="46250" rIns="92500" bIns="462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5" name="Google Shape;2105;g35ec4a82f64_0_2820" descr="A close up of a sign&#10;&#10;Description automatically generated"/>
          <p:cNvPicPr preferRelativeResize="0"/>
          <p:nvPr/>
        </p:nvPicPr>
        <p:blipFill rotWithShape="1">
          <a:blip r:embed="rId2">
            <a:alphaModFix/>
          </a:blip>
          <a:srcRect/>
          <a:stretch/>
        </p:blipFill>
        <p:spPr>
          <a:xfrm>
            <a:off x="529877" y="208290"/>
            <a:ext cx="688477" cy="275391"/>
          </a:xfrm>
          <a:prstGeom prst="rect">
            <a:avLst/>
          </a:prstGeom>
          <a:noFill/>
          <a:ln>
            <a:noFill/>
          </a:ln>
        </p:spPr>
      </p:pic>
      <p:sp>
        <p:nvSpPr>
          <p:cNvPr id="2106" name="Google Shape;2106;g35ec4a82f64_0_2820"/>
          <p:cNvSpPr txBox="1">
            <a:spLocks noGrp="1"/>
          </p:cNvSpPr>
          <p:nvPr>
            <p:ph type="body" idx="1"/>
          </p:nvPr>
        </p:nvSpPr>
        <p:spPr>
          <a:xfrm>
            <a:off x="394387" y="2451100"/>
            <a:ext cx="5409000" cy="3586500"/>
          </a:xfrm>
          <a:prstGeom prst="rect">
            <a:avLst/>
          </a:prstGeom>
          <a:noFill/>
          <a:ln>
            <a:noFill/>
          </a:ln>
        </p:spPr>
        <p:txBody>
          <a:bodyPr spcFirstLastPara="1" wrap="square" lIns="92500" tIns="46250" rIns="92500" bIns="4625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7" name="Google Shape;2107;g35ec4a82f64_0_2820"/>
          <p:cNvSpPr txBox="1">
            <a:spLocks noGrp="1"/>
          </p:cNvSpPr>
          <p:nvPr>
            <p:ph type="ctrTitle"/>
          </p:nvPr>
        </p:nvSpPr>
        <p:spPr>
          <a:xfrm>
            <a:off x="394772" y="1353871"/>
            <a:ext cx="5409000" cy="881400"/>
          </a:xfrm>
          <a:prstGeom prst="rect">
            <a:avLst/>
          </a:prstGeom>
          <a:noFill/>
          <a:ln>
            <a:noFill/>
          </a:ln>
        </p:spPr>
        <p:txBody>
          <a:bodyPr spcFirstLastPara="1" wrap="square" lIns="92500" tIns="46250" rIns="92500" bIns="46250" anchor="ctr" anchorCtr="0">
            <a:noAutofit/>
          </a:bodyPr>
          <a:lstStyle>
            <a:lvl1pPr lvl="0" algn="l">
              <a:lnSpc>
                <a:spcPct val="100000"/>
              </a:lnSpc>
              <a:spcBef>
                <a:spcPts val="0"/>
              </a:spcBef>
              <a:spcAft>
                <a:spcPts val="0"/>
              </a:spcAft>
              <a:buClr>
                <a:schemeClr val="lt1"/>
              </a:buClr>
              <a:buSzPts val="3700"/>
              <a:buFont typeface="Calibri"/>
              <a:buNone/>
              <a:defRPr sz="37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8" name="Google Shape;2108;g35ec4a82f64_0_2820"/>
          <p:cNvSpPr txBox="1">
            <a:spLocks noGrp="1"/>
          </p:cNvSpPr>
          <p:nvPr>
            <p:ph type="body" idx="2"/>
          </p:nvPr>
        </p:nvSpPr>
        <p:spPr>
          <a:xfrm>
            <a:off x="6452672" y="2451099"/>
            <a:ext cx="5409000" cy="3586500"/>
          </a:xfrm>
          <a:prstGeom prst="rect">
            <a:avLst/>
          </a:prstGeom>
          <a:noFill/>
          <a:ln>
            <a:noFill/>
          </a:ln>
        </p:spPr>
        <p:txBody>
          <a:bodyPr spcFirstLastPara="1" wrap="square" lIns="92500" tIns="46250" rIns="92500" bIns="4625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9" name="Google Shape;2109;g35ec4a82f64_0_2820"/>
          <p:cNvSpPr txBox="1">
            <a:spLocks noGrp="1"/>
          </p:cNvSpPr>
          <p:nvPr>
            <p:ph type="body" idx="3"/>
          </p:nvPr>
        </p:nvSpPr>
        <p:spPr>
          <a:xfrm>
            <a:off x="6452672" y="1353870"/>
            <a:ext cx="5409000" cy="881400"/>
          </a:xfrm>
          <a:prstGeom prst="rect">
            <a:avLst/>
          </a:prstGeom>
          <a:noFill/>
          <a:ln>
            <a:noFill/>
          </a:ln>
        </p:spPr>
        <p:txBody>
          <a:bodyPr spcFirstLastPara="1" wrap="square" lIns="92500" tIns="46250" rIns="92500" bIns="46250" anchor="ctr" anchorCtr="0">
            <a:noAutofit/>
          </a:bodyPr>
          <a:lstStyle>
            <a:lvl1pPr marL="457200" marR="0" lvl="0" indent="-228600" algn="l">
              <a:lnSpc>
                <a:spcPct val="100000"/>
              </a:lnSpc>
              <a:spcBef>
                <a:spcPts val="0"/>
              </a:spcBef>
              <a:spcAft>
                <a:spcPts val="0"/>
              </a:spcAft>
              <a:buClr>
                <a:schemeClr val="lt2"/>
              </a:buClr>
              <a:buSzPts val="3700"/>
              <a:buFont typeface="Noto Sans Symbols"/>
              <a:buNone/>
              <a:defRPr sz="3700" b="1" i="0" u="none" strike="noStrike" cap="none">
                <a:solidFill>
                  <a:srgbClr val="F16038"/>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0" name="Google Shape;2110;g35ec4a82f64_0_2820"/>
          <p:cNvSpPr txBox="1">
            <a:spLocks noGrp="1"/>
          </p:cNvSpPr>
          <p:nvPr>
            <p:ph type="sldNum" idx="12"/>
          </p:nvPr>
        </p:nvSpPr>
        <p:spPr>
          <a:xfrm>
            <a:off x="11700433" y="6624083"/>
            <a:ext cx="475200" cy="234000"/>
          </a:xfrm>
          <a:prstGeom prst="rect">
            <a:avLst/>
          </a:prstGeom>
          <a:noFill/>
          <a:ln>
            <a:noFill/>
          </a:ln>
        </p:spPr>
        <p:txBody>
          <a:bodyPr spcFirstLastPara="1" wrap="square" lIns="92500" tIns="46250" rIns="92500" bIns="462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11" name="Google Shape;2111;g35ec4a82f64_0_2820"/>
          <p:cNvSpPr txBox="1">
            <a:spLocks noGrp="1"/>
          </p:cNvSpPr>
          <p:nvPr>
            <p:ph type="body" idx="4"/>
          </p:nvPr>
        </p:nvSpPr>
        <p:spPr>
          <a:xfrm>
            <a:off x="2" y="6624083"/>
            <a:ext cx="6080700" cy="234000"/>
          </a:xfrm>
          <a:prstGeom prst="rect">
            <a:avLst/>
          </a:prstGeom>
          <a:noFill/>
          <a:ln>
            <a:noFill/>
          </a:ln>
        </p:spPr>
        <p:txBody>
          <a:bodyPr spcFirstLastPara="1" wrap="square" lIns="92500" tIns="46250" rIns="92500" bIns="4625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2112"/>
        <p:cNvGrpSpPr/>
        <p:nvPr/>
      </p:nvGrpSpPr>
      <p:grpSpPr>
        <a:xfrm>
          <a:off x="0" y="0"/>
          <a:ext cx="0" cy="0"/>
          <a:chOff x="0" y="0"/>
          <a:chExt cx="0" cy="0"/>
        </a:xfrm>
      </p:grpSpPr>
      <p:sp>
        <p:nvSpPr>
          <p:cNvPr id="2113" name="Google Shape;2113;g35ec4a82f64_0_2829"/>
          <p:cNvSpPr/>
          <p:nvPr/>
        </p:nvSpPr>
        <p:spPr>
          <a:xfrm>
            <a:off x="0" y="6017612"/>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4" name="Google Shape;2114;g35ec4a82f64_0_2829" descr="A close up of a sign&#10;&#10;Description automatically generated"/>
          <p:cNvPicPr preferRelativeResize="0"/>
          <p:nvPr/>
        </p:nvPicPr>
        <p:blipFill rotWithShape="1">
          <a:blip r:embed="rId2">
            <a:alphaModFix/>
          </a:blip>
          <a:srcRect/>
          <a:stretch/>
        </p:blipFill>
        <p:spPr>
          <a:xfrm>
            <a:off x="5597351" y="6062949"/>
            <a:ext cx="997300" cy="398921"/>
          </a:xfrm>
          <a:prstGeom prst="rect">
            <a:avLst/>
          </a:prstGeom>
          <a:noFill/>
          <a:ln>
            <a:noFill/>
          </a:ln>
        </p:spPr>
      </p:pic>
      <p:sp>
        <p:nvSpPr>
          <p:cNvPr id="2115" name="Google Shape;2115;g35ec4a82f64_0_2829"/>
          <p:cNvSpPr/>
          <p:nvPr/>
        </p:nvSpPr>
        <p:spPr>
          <a:xfrm>
            <a:off x="0" y="650262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116" name="Google Shape;2116;g35ec4a82f64_0_2829"/>
          <p:cNvSpPr txBox="1">
            <a:spLocks noGrp="1"/>
          </p:cNvSpPr>
          <p:nvPr>
            <p:ph type="title"/>
          </p:nvPr>
        </p:nvSpPr>
        <p:spPr>
          <a:xfrm>
            <a:off x="422665" y="162466"/>
            <a:ext cx="113457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7" name="Google Shape;2117;g35ec4a82f64_0_2829"/>
          <p:cNvSpPr txBox="1">
            <a:spLocks noGrp="1"/>
          </p:cNvSpPr>
          <p:nvPr>
            <p:ph type="body" idx="1"/>
          </p:nvPr>
        </p:nvSpPr>
        <p:spPr>
          <a:xfrm>
            <a:off x="422663"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8" name="Google Shape;2118;g35ec4a82f64_0_2829"/>
          <p:cNvSpPr txBox="1">
            <a:spLocks noGrp="1"/>
          </p:cNvSpPr>
          <p:nvPr>
            <p:ph type="body" idx="2"/>
          </p:nvPr>
        </p:nvSpPr>
        <p:spPr>
          <a:xfrm>
            <a:off x="6281337"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9" name="Google Shape;2119;g35ec4a82f64_0_2829"/>
          <p:cNvSpPr txBox="1">
            <a:spLocks noGrp="1"/>
          </p:cNvSpPr>
          <p:nvPr>
            <p:ph type="body" idx="3"/>
          </p:nvPr>
        </p:nvSpPr>
        <p:spPr>
          <a:xfrm>
            <a:off x="9210675"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0" name="Google Shape;2120;g35ec4a82f64_0_2829"/>
          <p:cNvSpPr txBox="1">
            <a:spLocks noGrp="1"/>
          </p:cNvSpPr>
          <p:nvPr>
            <p:ph type="body" idx="4"/>
          </p:nvPr>
        </p:nvSpPr>
        <p:spPr>
          <a:xfrm>
            <a:off x="3352000"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1" name="Google Shape;2121;g35ec4a82f64_0_2829"/>
          <p:cNvSpPr txBox="1">
            <a:spLocks noGrp="1"/>
          </p:cNvSpPr>
          <p:nvPr>
            <p:ph type="body" idx="5"/>
          </p:nvPr>
        </p:nvSpPr>
        <p:spPr>
          <a:xfrm>
            <a:off x="422660"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2" name="Google Shape;2122;g35ec4a82f64_0_2829"/>
          <p:cNvSpPr txBox="1">
            <a:spLocks noGrp="1"/>
          </p:cNvSpPr>
          <p:nvPr>
            <p:ph type="body" idx="6"/>
          </p:nvPr>
        </p:nvSpPr>
        <p:spPr>
          <a:xfrm>
            <a:off x="3352000"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3" name="Google Shape;2123;g35ec4a82f64_0_2829"/>
          <p:cNvSpPr txBox="1">
            <a:spLocks noGrp="1"/>
          </p:cNvSpPr>
          <p:nvPr>
            <p:ph type="body" idx="7"/>
          </p:nvPr>
        </p:nvSpPr>
        <p:spPr>
          <a:xfrm>
            <a:off x="6281337"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4" name="Google Shape;2124;g35ec4a82f64_0_2829"/>
          <p:cNvSpPr txBox="1">
            <a:spLocks noGrp="1"/>
          </p:cNvSpPr>
          <p:nvPr>
            <p:ph type="body" idx="8"/>
          </p:nvPr>
        </p:nvSpPr>
        <p:spPr>
          <a:xfrm>
            <a:off x="9209665"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5" name="Google Shape;2125;g35ec4a82f64_0_2829"/>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2126"/>
        <p:cNvGrpSpPr/>
        <p:nvPr/>
      </p:nvGrpSpPr>
      <p:grpSpPr>
        <a:xfrm>
          <a:off x="0" y="0"/>
          <a:ext cx="0" cy="0"/>
          <a:chOff x="0" y="0"/>
          <a:chExt cx="0" cy="0"/>
        </a:xfrm>
      </p:grpSpPr>
      <p:sp>
        <p:nvSpPr>
          <p:cNvPr id="2127" name="Google Shape;2127;g35ec4a82f64_0_2843"/>
          <p:cNvSpPr/>
          <p:nvPr/>
        </p:nvSpPr>
        <p:spPr>
          <a:xfrm>
            <a:off x="0" y="755379"/>
            <a:ext cx="12192000" cy="160500"/>
          </a:xfrm>
          <a:prstGeom prst="rect">
            <a:avLst/>
          </a:prstGeom>
          <a:solidFill>
            <a:schemeClr val="accent2">
              <a:alpha val="7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8" name="Google Shape;2128;g35ec4a82f64_0_2843"/>
          <p:cNvSpPr txBox="1">
            <a:spLocks noGrp="1"/>
          </p:cNvSpPr>
          <p:nvPr>
            <p:ph type="body" idx="1"/>
          </p:nvPr>
        </p:nvSpPr>
        <p:spPr>
          <a:xfrm>
            <a:off x="2127233"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9" name="Google Shape;2129;g35ec4a82f64_0_2843"/>
          <p:cNvSpPr txBox="1">
            <a:spLocks noGrp="1"/>
          </p:cNvSpPr>
          <p:nvPr>
            <p:ph type="body" idx="2"/>
          </p:nvPr>
        </p:nvSpPr>
        <p:spPr>
          <a:xfrm>
            <a:off x="7209595"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30" name="Google Shape;2130;g35ec4a82f64_0_2843"/>
          <p:cNvSpPr/>
          <p:nvPr/>
        </p:nvSpPr>
        <p:spPr>
          <a:xfrm>
            <a:off x="241112" y="0"/>
            <a:ext cx="1583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1" name="Google Shape;2131;g35ec4a82f64_0_2843" descr="A close up of a sign&#10;&#10;Description automatically generated"/>
          <p:cNvPicPr preferRelativeResize="0"/>
          <p:nvPr/>
        </p:nvPicPr>
        <p:blipFill rotWithShape="1">
          <a:blip r:embed="rId2">
            <a:alphaModFix/>
          </a:blip>
          <a:srcRect/>
          <a:stretch/>
        </p:blipFill>
        <p:spPr>
          <a:xfrm>
            <a:off x="529879" y="208296"/>
            <a:ext cx="997300" cy="398921"/>
          </a:xfrm>
          <a:prstGeom prst="rect">
            <a:avLst/>
          </a:prstGeom>
          <a:noFill/>
          <a:ln>
            <a:noFill/>
          </a:ln>
        </p:spPr>
      </p:pic>
      <p:sp>
        <p:nvSpPr>
          <p:cNvPr id="2132" name="Google Shape;2132;g35ec4a82f64_0_2843"/>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33" name="Google Shape;2133;g35ec4a82f64_0_2843"/>
          <p:cNvSpPr txBox="1">
            <a:spLocks noGrp="1"/>
          </p:cNvSpPr>
          <p:nvPr>
            <p:ph type="title"/>
          </p:nvPr>
        </p:nvSpPr>
        <p:spPr>
          <a:xfrm>
            <a:off x="2127229" y="153654"/>
            <a:ext cx="9717300" cy="54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4400"/>
              <a:buFont typeface="Calibri"/>
              <a:buNone/>
              <a:defRPr sz="44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2134"/>
        <p:cNvGrpSpPr/>
        <p:nvPr/>
      </p:nvGrpSpPr>
      <p:grpSpPr>
        <a:xfrm>
          <a:off x="0" y="0"/>
          <a:ext cx="0" cy="0"/>
          <a:chOff x="0" y="0"/>
          <a:chExt cx="0" cy="0"/>
        </a:xfrm>
      </p:grpSpPr>
      <p:sp>
        <p:nvSpPr>
          <p:cNvPr id="2135" name="Google Shape;2135;g35ec4a82f64_0_2851"/>
          <p:cNvSpPr txBox="1">
            <a:spLocks noGrp="1"/>
          </p:cNvSpPr>
          <p:nvPr>
            <p:ph type="title"/>
          </p:nvPr>
        </p:nvSpPr>
        <p:spPr>
          <a:xfrm>
            <a:off x="1828801" y="185129"/>
            <a:ext cx="9939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6" name="Google Shape;2136;g35ec4a82f64_0_2851"/>
          <p:cNvSpPr txBox="1">
            <a:spLocks noGrp="1"/>
          </p:cNvSpPr>
          <p:nvPr>
            <p:ph type="body" idx="1"/>
          </p:nvPr>
        </p:nvSpPr>
        <p:spPr>
          <a:xfrm>
            <a:off x="438913" y="1310989"/>
            <a:ext cx="11329500" cy="51003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37" name="Google Shape;2137;g35ec4a82f64_0_2851"/>
          <p:cNvSpPr txBox="1">
            <a:spLocks noGrp="1"/>
          </p:cNvSpPr>
          <p:nvPr>
            <p:ph type="sldNum" idx="12"/>
          </p:nvPr>
        </p:nvSpPr>
        <p:spPr>
          <a:xfrm>
            <a:off x="11700435" y="6624085"/>
            <a:ext cx="475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38" name="Google Shape;2138;g35ec4a82f64_0_2851"/>
          <p:cNvSpPr txBox="1">
            <a:spLocks noGrp="1"/>
          </p:cNvSpPr>
          <p:nvPr>
            <p:ph type="body" idx="2"/>
          </p:nvPr>
        </p:nvSpPr>
        <p:spPr>
          <a:xfrm>
            <a:off x="1" y="6624085"/>
            <a:ext cx="11680500" cy="234000"/>
          </a:xfrm>
          <a:prstGeom prst="rect">
            <a:avLst/>
          </a:prstGeom>
          <a:noFill/>
          <a:ln>
            <a:noFill/>
          </a:ln>
        </p:spPr>
        <p:txBody>
          <a:bodyPr spcFirstLastPara="1" wrap="square" lIns="79475" tIns="39725" rIns="79475" bIns="39725" anchor="b" anchorCtr="0">
            <a:noAutofit/>
          </a:bodyPr>
          <a:lstStyle>
            <a:lvl1pPr marL="457200" marR="0" lvl="0" indent="-228600" algn="l">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2139" name="Google Shape;2139;g35ec4a82f64_0_2851"/>
          <p:cNvPicPr preferRelativeResize="0"/>
          <p:nvPr/>
        </p:nvPicPr>
        <p:blipFill rotWithShape="1">
          <a:blip r:embed="rId2">
            <a:alphaModFix/>
          </a:blip>
          <a:srcRect/>
          <a:stretch/>
        </p:blipFill>
        <p:spPr>
          <a:xfrm>
            <a:off x="243837" y="287866"/>
            <a:ext cx="1391923" cy="695963"/>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2140"/>
        <p:cNvGrpSpPr/>
        <p:nvPr/>
      </p:nvGrpSpPr>
      <p:grpSpPr>
        <a:xfrm>
          <a:off x="0" y="0"/>
          <a:ext cx="0" cy="0"/>
          <a:chOff x="0" y="0"/>
          <a:chExt cx="0" cy="0"/>
        </a:xfrm>
      </p:grpSpPr>
      <p:sp>
        <p:nvSpPr>
          <p:cNvPr id="2141" name="Google Shape;2141;g35ec4a82f64_0_2857"/>
          <p:cNvSpPr/>
          <p:nvPr/>
        </p:nvSpPr>
        <p:spPr>
          <a:xfrm>
            <a:off x="0" y="6017612"/>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2" name="Google Shape;2142;g35ec4a82f64_0_2857" descr="A close up of a sign&#10;&#10;Description automatically generated"/>
          <p:cNvPicPr preferRelativeResize="0"/>
          <p:nvPr/>
        </p:nvPicPr>
        <p:blipFill rotWithShape="1">
          <a:blip r:embed="rId2">
            <a:alphaModFix/>
          </a:blip>
          <a:srcRect/>
          <a:stretch/>
        </p:blipFill>
        <p:spPr>
          <a:xfrm>
            <a:off x="5597351" y="6062949"/>
            <a:ext cx="997300" cy="398921"/>
          </a:xfrm>
          <a:prstGeom prst="rect">
            <a:avLst/>
          </a:prstGeom>
          <a:noFill/>
          <a:ln>
            <a:noFill/>
          </a:ln>
        </p:spPr>
      </p:pic>
      <p:sp>
        <p:nvSpPr>
          <p:cNvPr id="2143" name="Google Shape;2143;g35ec4a82f64_0_2857"/>
          <p:cNvSpPr/>
          <p:nvPr/>
        </p:nvSpPr>
        <p:spPr>
          <a:xfrm>
            <a:off x="0" y="650262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144" name="Google Shape;2144;g35ec4a82f64_0_2857"/>
          <p:cNvSpPr/>
          <p:nvPr/>
        </p:nvSpPr>
        <p:spPr>
          <a:xfrm>
            <a:off x="441824" y="1395705"/>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5" name="Google Shape;2145;g35ec4a82f64_0_2857"/>
          <p:cNvSpPr/>
          <p:nvPr/>
        </p:nvSpPr>
        <p:spPr>
          <a:xfrm>
            <a:off x="441824" y="2335297"/>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6" name="Google Shape;2146;g35ec4a82f64_0_2857"/>
          <p:cNvSpPr/>
          <p:nvPr/>
        </p:nvSpPr>
        <p:spPr>
          <a:xfrm>
            <a:off x="441824" y="3274879"/>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7" name="Google Shape;2147;g35ec4a82f64_0_2857"/>
          <p:cNvSpPr/>
          <p:nvPr/>
        </p:nvSpPr>
        <p:spPr>
          <a:xfrm>
            <a:off x="441824" y="4214473"/>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8" name="Google Shape;2148;g35ec4a82f64_0_2857"/>
          <p:cNvSpPr txBox="1">
            <a:spLocks noGrp="1"/>
          </p:cNvSpPr>
          <p:nvPr>
            <p:ph type="title"/>
          </p:nvPr>
        </p:nvSpPr>
        <p:spPr>
          <a:xfrm>
            <a:off x="426097" y="153230"/>
            <a:ext cx="11342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9" name="Google Shape;2149;g35ec4a82f64_0_2857"/>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0" name="Google Shape;2150;g35ec4a82f64_0_2857"/>
          <p:cNvSpPr txBox="1">
            <a:spLocks noGrp="1"/>
          </p:cNvSpPr>
          <p:nvPr>
            <p:ph type="body" idx="2"/>
          </p:nvPr>
        </p:nvSpPr>
        <p:spPr>
          <a:xfrm>
            <a:off x="1187977"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1" name="Google Shape;2151;g35ec4a82f64_0_2857"/>
          <p:cNvSpPr txBox="1">
            <a:spLocks noGrp="1"/>
          </p:cNvSpPr>
          <p:nvPr>
            <p:ph type="body" idx="3"/>
          </p:nvPr>
        </p:nvSpPr>
        <p:spPr>
          <a:xfrm>
            <a:off x="1187979"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2" name="Google Shape;2152;g35ec4a82f64_0_2857"/>
          <p:cNvSpPr txBox="1">
            <a:spLocks noGrp="1"/>
          </p:cNvSpPr>
          <p:nvPr>
            <p:ph type="body" idx="4"/>
          </p:nvPr>
        </p:nvSpPr>
        <p:spPr>
          <a:xfrm>
            <a:off x="1187977"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3" name="Google Shape;2153;g35ec4a82f64_0_2857"/>
          <p:cNvSpPr/>
          <p:nvPr/>
        </p:nvSpPr>
        <p:spPr>
          <a:xfrm>
            <a:off x="442980" y="5154060"/>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4" name="Google Shape;2154;g35ec4a82f64_0_2857"/>
          <p:cNvSpPr txBox="1">
            <a:spLocks noGrp="1"/>
          </p:cNvSpPr>
          <p:nvPr>
            <p:ph type="body" idx="5"/>
          </p:nvPr>
        </p:nvSpPr>
        <p:spPr>
          <a:xfrm>
            <a:off x="1187977"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5" name="Google Shape;2155;g35ec4a82f64_0_2857"/>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2156"/>
        <p:cNvGrpSpPr/>
        <p:nvPr/>
      </p:nvGrpSpPr>
      <p:grpSpPr>
        <a:xfrm>
          <a:off x="0" y="0"/>
          <a:ext cx="0" cy="0"/>
          <a:chOff x="0" y="0"/>
          <a:chExt cx="0" cy="0"/>
        </a:xfrm>
      </p:grpSpPr>
      <p:sp>
        <p:nvSpPr>
          <p:cNvPr id="2157" name="Google Shape;2157;g35ec4a82f64_0_2873"/>
          <p:cNvSpPr/>
          <p:nvPr/>
        </p:nvSpPr>
        <p:spPr>
          <a:xfrm>
            <a:off x="0" y="6017607"/>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chemeClr val="lt1"/>
              </a:solidFill>
              <a:latin typeface="Calibri"/>
              <a:ea typeface="Calibri"/>
              <a:cs typeface="Calibri"/>
              <a:sym typeface="Calibri"/>
            </a:endParaRPr>
          </a:p>
        </p:txBody>
      </p:sp>
      <p:pic>
        <p:nvPicPr>
          <p:cNvPr id="2158" name="Google Shape;2158;g35ec4a82f64_0_2873"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159" name="Google Shape;2159;g35ec4a82f64_0_2873"/>
          <p:cNvSpPr txBox="1">
            <a:spLocks noGrp="1"/>
          </p:cNvSpPr>
          <p:nvPr>
            <p:ph type="title"/>
          </p:nvPr>
        </p:nvSpPr>
        <p:spPr>
          <a:xfrm>
            <a:off x="438912" y="194694"/>
            <a:ext cx="113361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2591"/>
              <a:buFont typeface="Calibri"/>
              <a:buNone/>
              <a:defRPr sz="259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0" name="Google Shape;2160;g35ec4a82f64_0_2873"/>
          <p:cNvSpPr/>
          <p:nvPr/>
        </p:nvSpPr>
        <p:spPr>
          <a:xfrm>
            <a:off x="0" y="6502623"/>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rgbClr val="0A518B"/>
              </a:solidFill>
              <a:latin typeface="Calibri"/>
              <a:ea typeface="Calibri"/>
              <a:cs typeface="Calibri"/>
              <a:sym typeface="Calibri"/>
            </a:endParaRPr>
          </a:p>
        </p:txBody>
      </p:sp>
      <p:sp>
        <p:nvSpPr>
          <p:cNvPr id="2161" name="Google Shape;2161;g35ec4a82f64_0_2873"/>
          <p:cNvSpPr txBox="1">
            <a:spLocks noGrp="1"/>
          </p:cNvSpPr>
          <p:nvPr>
            <p:ph type="body" idx="1"/>
          </p:nvPr>
        </p:nvSpPr>
        <p:spPr>
          <a:xfrm>
            <a:off x="439484" y="768046"/>
            <a:ext cx="11334900" cy="4857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1909"/>
              <a:buFont typeface="Noto Sans Symbols"/>
              <a:buNone/>
              <a:defRPr sz="1909"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2" name="Google Shape;2162;g35ec4a82f64_0_2873"/>
          <p:cNvSpPr txBox="1">
            <a:spLocks noGrp="1"/>
          </p:cNvSpPr>
          <p:nvPr>
            <p:ph type="body" idx="2"/>
          </p:nvPr>
        </p:nvSpPr>
        <p:spPr>
          <a:xfrm>
            <a:off x="438912" y="1449219"/>
            <a:ext cx="11329500" cy="4496700"/>
          </a:xfrm>
          <a:prstGeom prst="rect">
            <a:avLst/>
          </a:prstGeom>
          <a:noFill/>
          <a:ln>
            <a:noFill/>
          </a:ln>
        </p:spPr>
        <p:txBody>
          <a:bodyPr spcFirstLastPara="1" wrap="square" lIns="91425" tIns="45700" rIns="91425" bIns="45700" anchor="t" anchorCtr="0">
            <a:noAutofit/>
          </a:bodyPr>
          <a:lstStyle>
            <a:lvl1pPr marL="457200" marR="0" lvl="0"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1pPr>
            <a:lvl2pPr marL="914400" marR="0" lvl="1"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3" name="Google Shape;2163;g35ec4a82f64_0_2873"/>
          <p:cNvSpPr txBox="1">
            <a:spLocks noGrp="1"/>
          </p:cNvSpPr>
          <p:nvPr>
            <p:ph type="sldNum" idx="12"/>
          </p:nvPr>
        </p:nvSpPr>
        <p:spPr>
          <a:xfrm>
            <a:off x="11700433" y="6624084"/>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64" name="Google Shape;2164;g35ec4a82f64_0_2873"/>
          <p:cNvSpPr txBox="1">
            <a:spLocks noGrp="1"/>
          </p:cNvSpPr>
          <p:nvPr>
            <p:ph type="body" idx="3"/>
          </p:nvPr>
        </p:nvSpPr>
        <p:spPr>
          <a:xfrm>
            <a:off x="0" y="6624084"/>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682"/>
              <a:buFont typeface="Noto Sans Symbols"/>
              <a:buNone/>
              <a:defRPr sz="682" b="0" i="0" u="none" strike="noStrike" cap="none">
                <a:solidFill>
                  <a:schemeClr val="dk1"/>
                </a:solidFill>
                <a:latin typeface="Calibri"/>
                <a:ea typeface="Calibri"/>
                <a:cs typeface="Calibri"/>
                <a:sym typeface="Calibri"/>
              </a:defRPr>
            </a:lvl1pPr>
            <a:lvl2pPr marL="914400" marR="0" lvl="1"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170"/>
        <p:cNvGrpSpPr/>
        <p:nvPr/>
      </p:nvGrpSpPr>
      <p:grpSpPr>
        <a:xfrm>
          <a:off x="0" y="0"/>
          <a:ext cx="0" cy="0"/>
          <a:chOff x="0" y="0"/>
          <a:chExt cx="0" cy="0"/>
        </a:xfrm>
      </p:grpSpPr>
      <p:sp>
        <p:nvSpPr>
          <p:cNvPr id="171" name="Google Shape;171;g335b1a3233b_0_47"/>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335b1a3233b_0_47"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73" name="Google Shape;173;g335b1a3233b_0_47"/>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74" name="Google Shape;174;g335b1a3233b_0_47"/>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g335b1a3233b_0_47"/>
          <p:cNvSpPr/>
          <p:nvPr/>
        </p:nvSpPr>
        <p:spPr>
          <a:xfrm>
            <a:off x="441821" y="3014060"/>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g335b1a3233b_0_47"/>
          <p:cNvSpPr/>
          <p:nvPr/>
        </p:nvSpPr>
        <p:spPr>
          <a:xfrm>
            <a:off x="441821" y="443957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g335b1a3233b_0_47"/>
          <p:cNvSpPr txBox="1">
            <a:spLocks noGrp="1"/>
          </p:cNvSpPr>
          <p:nvPr>
            <p:ph type="body" idx="1"/>
          </p:nvPr>
        </p:nvSpPr>
        <p:spPr>
          <a:xfrm>
            <a:off x="1187977" y="3086998"/>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g335b1a3233b_0_47"/>
          <p:cNvSpPr txBox="1">
            <a:spLocks noGrp="1"/>
          </p:cNvSpPr>
          <p:nvPr>
            <p:ph type="body" idx="2"/>
          </p:nvPr>
        </p:nvSpPr>
        <p:spPr>
          <a:xfrm>
            <a:off x="1187977" y="451251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g335b1a3233b_0_47"/>
          <p:cNvSpPr txBox="1">
            <a:spLocks noGrp="1"/>
          </p:cNvSpPr>
          <p:nvPr>
            <p:ph type="body" idx="3"/>
          </p:nvPr>
        </p:nvSpPr>
        <p:spPr>
          <a:xfrm>
            <a:off x="1187976"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g335b1a3233b_0_4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g335b1a3233b_0_47"/>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2" name="Google Shape;182;g335b1a3233b_0_4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2165"/>
        <p:cNvGrpSpPr/>
        <p:nvPr/>
      </p:nvGrpSpPr>
      <p:grpSpPr>
        <a:xfrm>
          <a:off x="0" y="0"/>
          <a:ext cx="0" cy="0"/>
          <a:chOff x="0" y="0"/>
          <a:chExt cx="0" cy="0"/>
        </a:xfrm>
      </p:grpSpPr>
      <p:sp>
        <p:nvSpPr>
          <p:cNvPr id="2166" name="Google Shape;2166;g35ec4a82f64_0_2882"/>
          <p:cNvSpPr/>
          <p:nvPr/>
        </p:nvSpPr>
        <p:spPr>
          <a:xfrm>
            <a:off x="0" y="2906754"/>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2167" name="Google Shape;2167;g35ec4a82f64_0_2882"/>
          <p:cNvSpPr/>
          <p:nvPr/>
        </p:nvSpPr>
        <p:spPr>
          <a:xfrm>
            <a:off x="0" y="4527524"/>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168" name="Google Shape;2168;g35ec4a82f64_0_2882"/>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69" name="Google Shape;2169;g35ec4a82f64_0_2882"/>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170"/>
        <p:cNvGrpSpPr/>
        <p:nvPr/>
      </p:nvGrpSpPr>
      <p:grpSpPr>
        <a:xfrm>
          <a:off x="0" y="0"/>
          <a:ext cx="0" cy="0"/>
          <a:chOff x="0" y="0"/>
          <a:chExt cx="0" cy="0"/>
        </a:xfrm>
      </p:grpSpPr>
      <p:sp>
        <p:nvSpPr>
          <p:cNvPr id="2171" name="Google Shape;2171;g35ec4a82f64_0_2887"/>
          <p:cNvSpPr/>
          <p:nvPr/>
        </p:nvSpPr>
        <p:spPr>
          <a:xfrm>
            <a:off x="0" y="2935225"/>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172" name="Google Shape;2172;g35ec4a82f64_0_2887"/>
          <p:cNvSpPr/>
          <p:nvPr/>
        </p:nvSpPr>
        <p:spPr>
          <a:xfrm>
            <a:off x="0" y="452751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rgbClr val="0A518B"/>
              </a:solidFill>
              <a:latin typeface="Calibri"/>
              <a:ea typeface="Calibri"/>
              <a:cs typeface="Calibri"/>
              <a:sym typeface="Calibri"/>
            </a:endParaRPr>
          </a:p>
        </p:txBody>
      </p:sp>
      <p:sp>
        <p:nvSpPr>
          <p:cNvPr id="2173" name="Google Shape;2173;g35ec4a82f64_0_2887"/>
          <p:cNvSpPr txBox="1">
            <a:spLocks noGrp="1"/>
          </p:cNvSpPr>
          <p:nvPr>
            <p:ph type="ctrTitle"/>
          </p:nvPr>
        </p:nvSpPr>
        <p:spPr>
          <a:xfrm>
            <a:off x="338329" y="3203469"/>
            <a:ext cx="11539800" cy="1098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3682">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4" name="Google Shape;2174;g35ec4a82f64_0_2887"/>
          <p:cNvSpPr txBox="1">
            <a:spLocks noGrp="1"/>
          </p:cNvSpPr>
          <p:nvPr>
            <p:ph type="sldNum" idx="12"/>
          </p:nvPr>
        </p:nvSpPr>
        <p:spPr>
          <a:xfrm>
            <a:off x="11700433" y="6624084"/>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2177"/>
        <p:cNvGrpSpPr/>
        <p:nvPr/>
      </p:nvGrpSpPr>
      <p:grpSpPr>
        <a:xfrm>
          <a:off x="0" y="0"/>
          <a:ext cx="0" cy="0"/>
          <a:chOff x="0" y="0"/>
          <a:chExt cx="0" cy="0"/>
        </a:xfrm>
      </p:grpSpPr>
      <p:sp>
        <p:nvSpPr>
          <p:cNvPr id="2178" name="Google Shape;2178;g35ec4a82f64_0_4612"/>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2179" name="Google Shape;2179;g35ec4a82f64_0_4612"/>
          <p:cNvSpPr txBox="1"/>
          <p:nvPr/>
        </p:nvSpPr>
        <p:spPr>
          <a:xfrm>
            <a:off x="1104858" y="1336917"/>
            <a:ext cx="77892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2180" name="Google Shape;2180;g35ec4a82f64_0_4612"/>
          <p:cNvSpPr txBox="1">
            <a:spLocks noGrp="1"/>
          </p:cNvSpPr>
          <p:nvPr>
            <p:ph type="ctrTitle"/>
          </p:nvPr>
        </p:nvSpPr>
        <p:spPr>
          <a:xfrm>
            <a:off x="1256474" y="2391935"/>
            <a:ext cx="74994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81" name="Google Shape;2181;g35ec4a82f64_0_4612"/>
          <p:cNvPicPr preferRelativeResize="0"/>
          <p:nvPr/>
        </p:nvPicPr>
        <p:blipFill rotWithShape="1">
          <a:blip r:embed="rId2">
            <a:alphaModFix/>
          </a:blip>
          <a:srcRect/>
          <a:stretch/>
        </p:blipFill>
        <p:spPr>
          <a:xfrm>
            <a:off x="1283227" y="1518030"/>
            <a:ext cx="1391921" cy="695962"/>
          </a:xfrm>
          <a:prstGeom prst="rect">
            <a:avLst/>
          </a:prstGeom>
          <a:noFill/>
          <a:ln>
            <a:noFill/>
          </a:ln>
        </p:spPr>
      </p:pic>
      <p:sp>
        <p:nvSpPr>
          <p:cNvPr id="2182" name="Google Shape;2182;g35ec4a82f64_0_4612"/>
          <p:cNvSpPr txBox="1">
            <a:spLocks noGrp="1"/>
          </p:cNvSpPr>
          <p:nvPr>
            <p:ph type="body" idx="1"/>
          </p:nvPr>
        </p:nvSpPr>
        <p:spPr>
          <a:xfrm>
            <a:off x="1283227" y="4865374"/>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83" name="Google Shape;2183;g35ec4a82f64_0_4612" descr="A blue and black logo&#10;&#10;Description automatically generated"/>
          <p:cNvPicPr preferRelativeResize="0"/>
          <p:nvPr/>
        </p:nvPicPr>
        <p:blipFill rotWithShape="1">
          <a:blip r:embed="rId3">
            <a:alphaModFix/>
          </a:blip>
          <a:srcRect/>
          <a:stretch/>
        </p:blipFill>
        <p:spPr>
          <a:xfrm>
            <a:off x="6582874" y="1438602"/>
            <a:ext cx="2202645" cy="896111"/>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2184"/>
        <p:cNvGrpSpPr/>
        <p:nvPr/>
      </p:nvGrpSpPr>
      <p:grpSpPr>
        <a:xfrm>
          <a:off x="0" y="0"/>
          <a:ext cx="0" cy="0"/>
          <a:chOff x="0" y="0"/>
          <a:chExt cx="0" cy="0"/>
        </a:xfrm>
      </p:grpSpPr>
      <p:sp>
        <p:nvSpPr>
          <p:cNvPr id="2185" name="Google Shape;2185;g35ec4a82f64_0_461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86" name="Google Shape;2186;g35ec4a82f64_0_461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187" name="Google Shape;2187;g35ec4a82f64_0_461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88" name="Google Shape;2188;g35ec4a82f64_0_461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2189"/>
        <p:cNvGrpSpPr/>
        <p:nvPr/>
      </p:nvGrpSpPr>
      <p:grpSpPr>
        <a:xfrm>
          <a:off x="0" y="0"/>
          <a:ext cx="0" cy="0"/>
          <a:chOff x="0" y="0"/>
          <a:chExt cx="0" cy="0"/>
        </a:xfrm>
      </p:grpSpPr>
      <p:sp>
        <p:nvSpPr>
          <p:cNvPr id="2190" name="Google Shape;2190;g35ec4a82f64_0_4624"/>
          <p:cNvSpPr/>
          <p:nvPr/>
        </p:nvSpPr>
        <p:spPr>
          <a:xfrm>
            <a:off x="-10896"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1" name="Google Shape;2191;g35ec4a82f64_0_4624"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192" name="Google Shape;2192;g35ec4a82f64_0_4624"/>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3" name="Google Shape;2193;g35ec4a82f64_0_4624"/>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4" name="Google Shape;2194;g35ec4a82f64_0_4624"/>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5" name="Google Shape;2195;g35ec4a82f64_0_462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96" name="Google Shape;2196;g35ec4a82f64_0_4624"/>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97" name="Google Shape;2197;g35ec4a82f64_0_462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2198"/>
        <p:cNvGrpSpPr/>
        <p:nvPr/>
      </p:nvGrpSpPr>
      <p:grpSpPr>
        <a:xfrm>
          <a:off x="0" y="0"/>
          <a:ext cx="0" cy="0"/>
          <a:chOff x="0" y="0"/>
          <a:chExt cx="0" cy="0"/>
        </a:xfrm>
      </p:grpSpPr>
      <p:sp>
        <p:nvSpPr>
          <p:cNvPr id="2199" name="Google Shape;2199;g35ec4a82f64_0_4633"/>
          <p:cNvSpPr txBox="1">
            <a:spLocks noGrp="1"/>
          </p:cNvSpPr>
          <p:nvPr>
            <p:ph type="body" idx="1"/>
          </p:nvPr>
        </p:nvSpPr>
        <p:spPr>
          <a:xfrm>
            <a:off x="422662"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0" name="Google Shape;2200;g35ec4a82f64_0_4633"/>
          <p:cNvSpPr txBox="1">
            <a:spLocks noGrp="1"/>
          </p:cNvSpPr>
          <p:nvPr>
            <p:ph type="body" idx="2"/>
          </p:nvPr>
        </p:nvSpPr>
        <p:spPr>
          <a:xfrm>
            <a:off x="6281338"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1" name="Google Shape;2201;g35ec4a82f64_0_4633"/>
          <p:cNvSpPr txBox="1">
            <a:spLocks noGrp="1"/>
          </p:cNvSpPr>
          <p:nvPr>
            <p:ph type="body" idx="3"/>
          </p:nvPr>
        </p:nvSpPr>
        <p:spPr>
          <a:xfrm>
            <a:off x="9210675"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2" name="Google Shape;2202;g35ec4a82f64_0_4633"/>
          <p:cNvSpPr txBox="1">
            <a:spLocks noGrp="1"/>
          </p:cNvSpPr>
          <p:nvPr>
            <p:ph type="body" idx="4"/>
          </p:nvPr>
        </p:nvSpPr>
        <p:spPr>
          <a:xfrm>
            <a:off x="3352000"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3" name="Google Shape;2203;g35ec4a82f64_0_463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04" name="Google Shape;2204;g35ec4a82f64_0_4633"/>
          <p:cNvSpPr txBox="1">
            <a:spLocks noGrp="1"/>
          </p:cNvSpPr>
          <p:nvPr>
            <p:ph type="body" idx="5"/>
          </p:nvPr>
        </p:nvSpPr>
        <p:spPr>
          <a:xfrm>
            <a:off x="42266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5" name="Google Shape;2205;g35ec4a82f64_0_4633"/>
          <p:cNvSpPr txBox="1">
            <a:spLocks noGrp="1"/>
          </p:cNvSpPr>
          <p:nvPr>
            <p:ph type="body" idx="6"/>
          </p:nvPr>
        </p:nvSpPr>
        <p:spPr>
          <a:xfrm>
            <a:off x="335200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6" name="Google Shape;2206;g35ec4a82f64_0_4633"/>
          <p:cNvSpPr txBox="1">
            <a:spLocks noGrp="1"/>
          </p:cNvSpPr>
          <p:nvPr>
            <p:ph type="body" idx="7"/>
          </p:nvPr>
        </p:nvSpPr>
        <p:spPr>
          <a:xfrm>
            <a:off x="6281338"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7" name="Google Shape;2207;g35ec4a82f64_0_4633"/>
          <p:cNvSpPr txBox="1">
            <a:spLocks noGrp="1"/>
          </p:cNvSpPr>
          <p:nvPr>
            <p:ph type="body" idx="8"/>
          </p:nvPr>
        </p:nvSpPr>
        <p:spPr>
          <a:xfrm>
            <a:off x="9209665"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08" name="Google Shape;2208;g35ec4a82f64_0_463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209" name="Google Shape;2209;g35ec4a82f64_0_463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10" name="Google Shape;2210;g35ec4a82f64_0_463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2211"/>
        <p:cNvGrpSpPr/>
        <p:nvPr/>
      </p:nvGrpSpPr>
      <p:grpSpPr>
        <a:xfrm>
          <a:off x="0" y="0"/>
          <a:ext cx="0" cy="0"/>
          <a:chOff x="0" y="0"/>
          <a:chExt cx="0" cy="0"/>
        </a:xfrm>
      </p:grpSpPr>
      <p:sp>
        <p:nvSpPr>
          <p:cNvPr id="2212" name="Google Shape;2212;g35ec4a82f64_0_464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13" name="Google Shape;2213;g35ec4a82f64_0_464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214" name="Google Shape;2214;g35ec4a82f64_0_4646"/>
          <p:cNvSpPr txBox="1">
            <a:spLocks noGrp="1"/>
          </p:cNvSpPr>
          <p:nvPr>
            <p:ph type="body" idx="1"/>
          </p:nvPr>
        </p:nvSpPr>
        <p:spPr>
          <a:xfrm>
            <a:off x="438912" y="1438586"/>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5" name="Google Shape;2215;g35ec4a82f64_0_464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16" name="Google Shape;2216;g35ec4a82f64_0_464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2217"/>
        <p:cNvGrpSpPr/>
        <p:nvPr/>
      </p:nvGrpSpPr>
      <p:grpSpPr>
        <a:xfrm>
          <a:off x="0" y="0"/>
          <a:ext cx="0" cy="0"/>
          <a:chOff x="0" y="0"/>
          <a:chExt cx="0" cy="0"/>
        </a:xfrm>
      </p:grpSpPr>
      <p:sp>
        <p:nvSpPr>
          <p:cNvPr id="2218" name="Google Shape;2218;g35ec4a82f64_0_4652"/>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9" name="Google Shape;2219;g35ec4a82f64_0_4652"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220" name="Google Shape;2220;g35ec4a82f64_0_4652"/>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221" name="Google Shape;2221;g35ec4a82f64_0_4652"/>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2" name="Google Shape;2222;g35ec4a82f64_0_4652"/>
          <p:cNvSpPr/>
          <p:nvPr/>
        </p:nvSpPr>
        <p:spPr>
          <a:xfrm>
            <a:off x="441821" y="267472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3" name="Google Shape;2223;g35ec4a82f64_0_4652"/>
          <p:cNvSpPr/>
          <p:nvPr/>
        </p:nvSpPr>
        <p:spPr>
          <a:xfrm>
            <a:off x="441821" y="4847076"/>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4" name="Google Shape;2224;g35ec4a82f64_0_4652"/>
          <p:cNvSpPr txBox="1">
            <a:spLocks noGrp="1"/>
          </p:cNvSpPr>
          <p:nvPr>
            <p:ph type="body" idx="1"/>
          </p:nvPr>
        </p:nvSpPr>
        <p:spPr>
          <a:xfrm>
            <a:off x="1187974" y="274766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5" name="Google Shape;2225;g35ec4a82f64_0_4652"/>
          <p:cNvSpPr txBox="1">
            <a:spLocks noGrp="1"/>
          </p:cNvSpPr>
          <p:nvPr>
            <p:ph type="body" idx="2"/>
          </p:nvPr>
        </p:nvSpPr>
        <p:spPr>
          <a:xfrm>
            <a:off x="1187976" y="4920013"/>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6" name="Google Shape;2226;g35ec4a82f64_0_4652"/>
          <p:cNvSpPr txBox="1">
            <a:spLocks noGrp="1"/>
          </p:cNvSpPr>
          <p:nvPr>
            <p:ph type="body" idx="3"/>
          </p:nvPr>
        </p:nvSpPr>
        <p:spPr>
          <a:xfrm>
            <a:off x="1187975"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7" name="Google Shape;2227;g35ec4a82f64_0_4652"/>
          <p:cNvSpPr/>
          <p:nvPr/>
        </p:nvSpPr>
        <p:spPr>
          <a:xfrm>
            <a:off x="441821" y="3760899"/>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8" name="Google Shape;2228;g35ec4a82f64_0_4652"/>
          <p:cNvSpPr txBox="1">
            <a:spLocks noGrp="1"/>
          </p:cNvSpPr>
          <p:nvPr>
            <p:ph type="body" idx="4"/>
          </p:nvPr>
        </p:nvSpPr>
        <p:spPr>
          <a:xfrm>
            <a:off x="1187974" y="3833772"/>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9" name="Google Shape;2229;g35ec4a82f64_0_465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30" name="Google Shape;2230;g35ec4a82f64_0_4652"/>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31" name="Google Shape;2231;g35ec4a82f64_0_465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2232"/>
        <p:cNvGrpSpPr/>
        <p:nvPr/>
      </p:nvGrpSpPr>
      <p:grpSpPr>
        <a:xfrm>
          <a:off x="0" y="0"/>
          <a:ext cx="0" cy="0"/>
          <a:chOff x="0" y="0"/>
          <a:chExt cx="0" cy="0"/>
        </a:xfrm>
      </p:grpSpPr>
      <p:sp>
        <p:nvSpPr>
          <p:cNvPr id="2233" name="Google Shape;2233;g35ec4a82f64_0_4667"/>
          <p:cNvSpPr/>
          <p:nvPr/>
        </p:nvSpPr>
        <p:spPr>
          <a:xfrm>
            <a:off x="712380" y="3856210"/>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4" name="Google Shape;2234;g35ec4a82f64_0_4667"/>
          <p:cNvSpPr txBox="1">
            <a:spLocks noGrp="1"/>
          </p:cNvSpPr>
          <p:nvPr>
            <p:ph type="body" idx="1"/>
          </p:nvPr>
        </p:nvSpPr>
        <p:spPr>
          <a:xfrm>
            <a:off x="759537" y="3916129"/>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5" name="Google Shape;2235;g35ec4a82f64_0_4667"/>
          <p:cNvSpPr/>
          <p:nvPr/>
        </p:nvSpPr>
        <p:spPr>
          <a:xfrm>
            <a:off x="712380" y="147143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6" name="Google Shape;2236;g35ec4a82f64_0_4667"/>
          <p:cNvSpPr txBox="1">
            <a:spLocks noGrp="1"/>
          </p:cNvSpPr>
          <p:nvPr>
            <p:ph type="body" idx="2"/>
          </p:nvPr>
        </p:nvSpPr>
        <p:spPr>
          <a:xfrm>
            <a:off x="759537" y="153135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7" name="Google Shape;2237;g35ec4a82f64_0_4667"/>
          <p:cNvSpPr/>
          <p:nvPr/>
        </p:nvSpPr>
        <p:spPr>
          <a:xfrm>
            <a:off x="6327141" y="385916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8" name="Google Shape;2238;g35ec4a82f64_0_4667"/>
          <p:cNvSpPr txBox="1">
            <a:spLocks noGrp="1"/>
          </p:cNvSpPr>
          <p:nvPr>
            <p:ph type="body" idx="3"/>
          </p:nvPr>
        </p:nvSpPr>
        <p:spPr>
          <a:xfrm>
            <a:off x="6374298" y="391908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9" name="Google Shape;2239;g35ec4a82f64_0_4667"/>
          <p:cNvSpPr/>
          <p:nvPr/>
        </p:nvSpPr>
        <p:spPr>
          <a:xfrm>
            <a:off x="6327141" y="1474382"/>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0" name="Google Shape;2240;g35ec4a82f64_0_4667"/>
          <p:cNvSpPr txBox="1">
            <a:spLocks noGrp="1"/>
          </p:cNvSpPr>
          <p:nvPr>
            <p:ph type="body" idx="4"/>
          </p:nvPr>
        </p:nvSpPr>
        <p:spPr>
          <a:xfrm>
            <a:off x="6374298" y="1534301"/>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1" name="Google Shape;2241;g35ec4a82f64_0_466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42" name="Google Shape;2242;g35ec4a82f64_0_466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243" name="Google Shape;2243;g35ec4a82f64_0_466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44" name="Google Shape;2244;g35ec4a82f64_0_466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2245"/>
        <p:cNvGrpSpPr/>
        <p:nvPr/>
      </p:nvGrpSpPr>
      <p:grpSpPr>
        <a:xfrm>
          <a:off x="0" y="0"/>
          <a:ext cx="0" cy="0"/>
          <a:chOff x="0" y="0"/>
          <a:chExt cx="0" cy="0"/>
        </a:xfrm>
      </p:grpSpPr>
      <p:sp>
        <p:nvSpPr>
          <p:cNvPr id="2246" name="Google Shape;2246;g35ec4a82f64_0_4680"/>
          <p:cNvSpPr/>
          <p:nvPr/>
        </p:nvSpPr>
        <p:spPr>
          <a:xfrm>
            <a:off x="-10896" y="0"/>
            <a:ext cx="32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7" name="Google Shape;2247;g35ec4a82f64_0_4680"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248" name="Google Shape;2248;g35ec4a82f64_0_4680"/>
          <p:cNvSpPr txBox="1">
            <a:spLocks noGrp="1"/>
          </p:cNvSpPr>
          <p:nvPr>
            <p:ph type="body" idx="1"/>
          </p:nvPr>
        </p:nvSpPr>
        <p:spPr>
          <a:xfrm>
            <a:off x="4814672" y="858741"/>
            <a:ext cx="6830400" cy="52836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9" name="Google Shape;2249;g35ec4a82f64_0_4680"/>
          <p:cNvSpPr/>
          <p:nvPr/>
        </p:nvSpPr>
        <p:spPr>
          <a:xfrm rot="5400000">
            <a:off x="511278" y="2765250"/>
            <a:ext cx="6881400" cy="13509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0" name="Google Shape;2250;g35ec4a82f64_0_4680"/>
          <p:cNvSpPr txBox="1">
            <a:spLocks noGrp="1"/>
          </p:cNvSpPr>
          <p:nvPr>
            <p:ph type="ctrTitle"/>
          </p:nvPr>
        </p:nvSpPr>
        <p:spPr>
          <a:xfrm>
            <a:off x="267772" y="2257278"/>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1" name="Google Shape;2251;g35ec4a82f64_0_468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52" name="Google Shape;2252;g35ec4a82f64_0_468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18"/>
        <p:cNvGrpSpPr/>
        <p:nvPr/>
      </p:nvGrpSpPr>
      <p:grpSpPr>
        <a:xfrm>
          <a:off x="0" y="0"/>
          <a:ext cx="0" cy="0"/>
          <a:chOff x="0" y="0"/>
          <a:chExt cx="0" cy="0"/>
        </a:xfrm>
      </p:grpSpPr>
      <p:sp>
        <p:nvSpPr>
          <p:cNvPr id="19" name="Google Shape;19;g335b1a3233b_0_16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g335b1a3233b_0_16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1" name="Google Shape;21;g335b1a3233b_0_16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g335b1a3233b_0_16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183"/>
        <p:cNvGrpSpPr/>
        <p:nvPr/>
      </p:nvGrpSpPr>
      <p:grpSpPr>
        <a:xfrm>
          <a:off x="0" y="0"/>
          <a:ext cx="0" cy="0"/>
          <a:chOff x="0" y="0"/>
          <a:chExt cx="0" cy="0"/>
        </a:xfrm>
      </p:grpSpPr>
      <p:sp>
        <p:nvSpPr>
          <p:cNvPr id="184" name="Google Shape;184;g335b1a3233b_0_75"/>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5" name="Google Shape;185;g335b1a3233b_0_75"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86" name="Google Shape;186;g335b1a3233b_0_75"/>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87" name="Google Shape;187;g335b1a3233b_0_75"/>
          <p:cNvSpPr/>
          <p:nvPr/>
        </p:nvSpPr>
        <p:spPr>
          <a:xfrm>
            <a:off x="441821" y="1395703"/>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g335b1a3233b_0_75"/>
          <p:cNvSpPr/>
          <p:nvPr/>
        </p:nvSpPr>
        <p:spPr>
          <a:xfrm>
            <a:off x="441821" y="2335291"/>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g335b1a3233b_0_75"/>
          <p:cNvSpPr/>
          <p:nvPr/>
        </p:nvSpPr>
        <p:spPr>
          <a:xfrm>
            <a:off x="441821" y="3274879"/>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g335b1a3233b_0_75"/>
          <p:cNvSpPr/>
          <p:nvPr/>
        </p:nvSpPr>
        <p:spPr>
          <a:xfrm>
            <a:off x="441821" y="4214467"/>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g335b1a3233b_0_75"/>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g335b1a3233b_0_75"/>
          <p:cNvSpPr txBox="1">
            <a:spLocks noGrp="1"/>
          </p:cNvSpPr>
          <p:nvPr>
            <p:ph type="body" idx="2"/>
          </p:nvPr>
        </p:nvSpPr>
        <p:spPr>
          <a:xfrm>
            <a:off x="1187978"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g335b1a3233b_0_75"/>
          <p:cNvSpPr txBox="1">
            <a:spLocks noGrp="1"/>
          </p:cNvSpPr>
          <p:nvPr>
            <p:ph type="body" idx="3"/>
          </p:nvPr>
        </p:nvSpPr>
        <p:spPr>
          <a:xfrm>
            <a:off x="1187977"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g335b1a3233b_0_75"/>
          <p:cNvSpPr txBox="1">
            <a:spLocks noGrp="1"/>
          </p:cNvSpPr>
          <p:nvPr>
            <p:ph type="body" idx="4"/>
          </p:nvPr>
        </p:nvSpPr>
        <p:spPr>
          <a:xfrm>
            <a:off x="1187976"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g335b1a3233b_0_75"/>
          <p:cNvSpPr/>
          <p:nvPr/>
        </p:nvSpPr>
        <p:spPr>
          <a:xfrm>
            <a:off x="442979" y="5154054"/>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g335b1a3233b_0_75"/>
          <p:cNvSpPr txBox="1">
            <a:spLocks noGrp="1"/>
          </p:cNvSpPr>
          <p:nvPr>
            <p:ph type="body" idx="5"/>
          </p:nvPr>
        </p:nvSpPr>
        <p:spPr>
          <a:xfrm>
            <a:off x="1187976"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g335b1a3233b_0_7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g335b1a3233b_0_75"/>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9" name="Google Shape;199;g335b1a3233b_0_7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2253"/>
        <p:cNvGrpSpPr/>
        <p:nvPr/>
      </p:nvGrpSpPr>
      <p:grpSpPr>
        <a:xfrm>
          <a:off x="0" y="0"/>
          <a:ext cx="0" cy="0"/>
          <a:chOff x="0" y="0"/>
          <a:chExt cx="0" cy="0"/>
        </a:xfrm>
      </p:grpSpPr>
      <p:sp>
        <p:nvSpPr>
          <p:cNvPr id="2254" name="Google Shape;2254;g35ec4a82f64_0_4688"/>
          <p:cNvSpPr txBox="1">
            <a:spLocks noGrp="1"/>
          </p:cNvSpPr>
          <p:nvPr>
            <p:ph type="body" idx="1"/>
          </p:nvPr>
        </p:nvSpPr>
        <p:spPr>
          <a:xfrm>
            <a:off x="3821682" y="900222"/>
            <a:ext cx="7959600" cy="5196300"/>
          </a:xfrm>
          <a:prstGeom prst="rect">
            <a:avLst/>
          </a:prstGeom>
          <a:noFill/>
          <a:ln>
            <a:noFill/>
          </a:ln>
        </p:spPr>
        <p:txBody>
          <a:bodyPr spcFirstLastPara="1" wrap="square" lIns="91425" tIns="45700" rIns="91425" bIns="45700" anchor="ctr"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5" name="Google Shape;2255;g35ec4a82f64_0_4688"/>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6" name="Google Shape;2256;g35ec4a82f64_0_4688"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257" name="Google Shape;2257;g35ec4a82f64_0_4688"/>
          <p:cNvSpPr txBox="1">
            <a:spLocks noGrp="1"/>
          </p:cNvSpPr>
          <p:nvPr>
            <p:ph type="ctrTitle"/>
          </p:nvPr>
        </p:nvSpPr>
        <p:spPr>
          <a:xfrm>
            <a:off x="267773" y="2124219"/>
            <a:ext cx="2653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8" name="Google Shape;2258;g35ec4a82f64_0_468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59" name="Google Shape;2259;g35ec4a82f64_0_468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2260"/>
        <p:cNvGrpSpPr/>
        <p:nvPr/>
      </p:nvGrpSpPr>
      <p:grpSpPr>
        <a:xfrm>
          <a:off x="0" y="0"/>
          <a:ext cx="0" cy="0"/>
          <a:chOff x="0" y="0"/>
          <a:chExt cx="0" cy="0"/>
        </a:xfrm>
      </p:grpSpPr>
      <p:sp>
        <p:nvSpPr>
          <p:cNvPr id="2261" name="Google Shape;2261;g35ec4a82f64_0_4695"/>
          <p:cNvSpPr/>
          <p:nvPr/>
        </p:nvSpPr>
        <p:spPr>
          <a:xfrm>
            <a:off x="6096000"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2" name="Google Shape;2262;g35ec4a82f64_0_4695"/>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3" name="Google Shape;2263;g35ec4a82f64_0_4695"/>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4" name="Google Shape;2264;g35ec4a82f64_0_4695"/>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65" name="Google Shape;2265;g35ec4a82f64_0_4695"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266" name="Google Shape;2266;g35ec4a82f64_0_469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67" name="Google Shape;2267;g35ec4a82f64_0_4695"/>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68" name="Google Shape;2268;g35ec4a82f64_0_4695"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2269"/>
        <p:cNvGrpSpPr/>
        <p:nvPr/>
      </p:nvGrpSpPr>
      <p:grpSpPr>
        <a:xfrm>
          <a:off x="0" y="0"/>
          <a:ext cx="0" cy="0"/>
          <a:chOff x="0" y="0"/>
          <a:chExt cx="0" cy="0"/>
        </a:xfrm>
      </p:grpSpPr>
      <p:sp>
        <p:nvSpPr>
          <p:cNvPr id="2270" name="Google Shape;2270;g35ec4a82f64_0_4704"/>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1" name="Google Shape;2271;g35ec4a82f64_0_4704"/>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2" name="Google Shape;2272;g35ec4a82f64_0_4704"/>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73" name="Google Shape;2273;g35ec4a82f64_0_4704"/>
          <p:cNvSpPr txBox="1">
            <a:spLocks noGrp="1"/>
          </p:cNvSpPr>
          <p:nvPr>
            <p:ph type="body" idx="2"/>
          </p:nvPr>
        </p:nvSpPr>
        <p:spPr>
          <a:xfrm>
            <a:off x="1" y="6624089"/>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74" name="Google Shape;2274;g35ec4a82f64_0_4704"/>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2275"/>
        <p:cNvGrpSpPr/>
        <p:nvPr/>
      </p:nvGrpSpPr>
      <p:grpSpPr>
        <a:xfrm>
          <a:off x="0" y="0"/>
          <a:ext cx="0" cy="0"/>
          <a:chOff x="0" y="0"/>
          <a:chExt cx="0" cy="0"/>
        </a:xfrm>
      </p:grpSpPr>
      <p:sp>
        <p:nvSpPr>
          <p:cNvPr id="2276" name="Google Shape;2276;g35ec4a82f64_0_4710"/>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7" name="Google Shape;2277;g35ec4a82f64_0_4710"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278" name="Google Shape;2278;g35ec4a82f64_0_4710"/>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9" name="Google Shape;2279;g35ec4a82f64_0_4710"/>
          <p:cNvSpPr txBox="1">
            <a:spLocks noGrp="1"/>
          </p:cNvSpPr>
          <p:nvPr>
            <p:ph type="body" idx="1"/>
          </p:nvPr>
        </p:nvSpPr>
        <p:spPr>
          <a:xfrm>
            <a:off x="4450122" y="935665"/>
            <a:ext cx="7195200" cy="5206500"/>
          </a:xfrm>
          <a:prstGeom prst="rect">
            <a:avLst/>
          </a:prstGeom>
          <a:noFill/>
          <a:ln>
            <a:noFill/>
          </a:ln>
        </p:spPr>
        <p:txBody>
          <a:bodyPr spcFirstLastPara="1" wrap="square" lIns="91425" tIns="45700" rIns="91425" bIns="45700" anchor="ctr" anchorCtr="0">
            <a:noAutofit/>
          </a:bodyPr>
          <a:lstStyle>
            <a:lvl1pPr marL="457200" marR="0" lvl="0"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0" name="Google Shape;2280;g35ec4a82f64_0_471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81" name="Google Shape;2281;g35ec4a82f64_0_471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2282"/>
        <p:cNvGrpSpPr/>
        <p:nvPr/>
      </p:nvGrpSpPr>
      <p:grpSpPr>
        <a:xfrm>
          <a:off x="0" y="0"/>
          <a:ext cx="0" cy="0"/>
          <a:chOff x="0" y="0"/>
          <a:chExt cx="0" cy="0"/>
        </a:xfrm>
      </p:grpSpPr>
      <p:sp>
        <p:nvSpPr>
          <p:cNvPr id="2283" name="Google Shape;2283;g35ec4a82f64_0_4717"/>
          <p:cNvSpPr/>
          <p:nvPr/>
        </p:nvSpPr>
        <p:spPr>
          <a:xfrm>
            <a:off x="0" y="2906749"/>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2284" name="Google Shape;2284;g35ec4a82f64_0_4717"/>
          <p:cNvSpPr/>
          <p:nvPr/>
        </p:nvSpPr>
        <p:spPr>
          <a:xfrm>
            <a:off x="0" y="4527518"/>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285" name="Google Shape;2285;g35ec4a82f64_0_4717"/>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86" name="Google Shape;2286;g35ec4a82f64_0_4717"/>
          <p:cNvPicPr preferRelativeResize="0"/>
          <p:nvPr/>
        </p:nvPicPr>
        <p:blipFill rotWithShape="1">
          <a:blip r:embed="rId2">
            <a:alphaModFix/>
          </a:blip>
          <a:srcRect/>
          <a:stretch/>
        </p:blipFill>
        <p:spPr>
          <a:xfrm>
            <a:off x="243838" y="287865"/>
            <a:ext cx="1391921" cy="695962"/>
          </a:xfrm>
          <a:prstGeom prst="rect">
            <a:avLst/>
          </a:prstGeom>
          <a:noFill/>
          <a:ln>
            <a:noFill/>
          </a:ln>
        </p:spPr>
      </p:pic>
      <p:pic>
        <p:nvPicPr>
          <p:cNvPr id="2287" name="Google Shape;2287;g35ec4a82f64_0_471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2288"/>
        <p:cNvGrpSpPr/>
        <p:nvPr/>
      </p:nvGrpSpPr>
      <p:grpSpPr>
        <a:xfrm>
          <a:off x="0" y="0"/>
          <a:ext cx="0" cy="0"/>
          <a:chOff x="0" y="0"/>
          <a:chExt cx="0" cy="0"/>
        </a:xfrm>
      </p:grpSpPr>
      <p:sp>
        <p:nvSpPr>
          <p:cNvPr id="2289" name="Google Shape;2289;g35ec4a82f64_0_4723"/>
          <p:cNvSpPr txBox="1">
            <a:spLocks noGrp="1"/>
          </p:cNvSpPr>
          <p:nvPr>
            <p:ph type="body" idx="1"/>
          </p:nvPr>
        </p:nvSpPr>
        <p:spPr>
          <a:xfrm>
            <a:off x="438912" y="1576815"/>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0" name="Google Shape;2290;g35ec4a82f64_0_472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91" name="Google Shape;2291;g35ec4a82f64_0_472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292" name="Google Shape;2292;g35ec4a82f64_0_4723"/>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3" name="Google Shape;2293;g35ec4a82f64_0_4723"/>
          <p:cNvSpPr txBox="1">
            <a:spLocks noGrp="1"/>
          </p:cNvSpPr>
          <p:nvPr>
            <p:ph type="body" idx="2"/>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94" name="Google Shape;2294;g35ec4a82f64_0_472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295"/>
        <p:cNvGrpSpPr/>
        <p:nvPr/>
      </p:nvGrpSpPr>
      <p:grpSpPr>
        <a:xfrm>
          <a:off x="0" y="0"/>
          <a:ext cx="0" cy="0"/>
          <a:chOff x="0" y="0"/>
          <a:chExt cx="0" cy="0"/>
        </a:xfrm>
      </p:grpSpPr>
      <p:sp>
        <p:nvSpPr>
          <p:cNvPr id="2296" name="Google Shape;2296;g35ec4a82f64_0_4730"/>
          <p:cNvSpPr/>
          <p:nvPr/>
        </p:nvSpPr>
        <p:spPr>
          <a:xfrm>
            <a:off x="0" y="755379"/>
            <a:ext cx="12192000" cy="160500"/>
          </a:xfrm>
          <a:prstGeom prst="rect">
            <a:avLst/>
          </a:prstGeom>
          <a:solidFill>
            <a:schemeClr val="accent2">
              <a:alpha val="7137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7" name="Google Shape;2297;g35ec4a82f64_0_4730"/>
          <p:cNvSpPr txBox="1">
            <a:spLocks noGrp="1"/>
          </p:cNvSpPr>
          <p:nvPr>
            <p:ph type="body" idx="1"/>
          </p:nvPr>
        </p:nvSpPr>
        <p:spPr>
          <a:xfrm>
            <a:off x="2127233"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8" name="Google Shape;2298;g35ec4a82f64_0_4730"/>
          <p:cNvSpPr txBox="1">
            <a:spLocks noGrp="1"/>
          </p:cNvSpPr>
          <p:nvPr>
            <p:ph type="body" idx="2"/>
          </p:nvPr>
        </p:nvSpPr>
        <p:spPr>
          <a:xfrm>
            <a:off x="7209595"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9" name="Google Shape;2299;g35ec4a82f64_0_4730"/>
          <p:cNvSpPr/>
          <p:nvPr/>
        </p:nvSpPr>
        <p:spPr>
          <a:xfrm>
            <a:off x="241112" y="0"/>
            <a:ext cx="1583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00" name="Google Shape;2300;g35ec4a82f64_0_4730" descr="A close up of a sign&#10;&#10;Description automatically generated"/>
          <p:cNvPicPr preferRelativeResize="0"/>
          <p:nvPr/>
        </p:nvPicPr>
        <p:blipFill rotWithShape="1">
          <a:blip r:embed="rId2">
            <a:alphaModFix/>
          </a:blip>
          <a:srcRect/>
          <a:stretch/>
        </p:blipFill>
        <p:spPr>
          <a:xfrm>
            <a:off x="529879" y="208296"/>
            <a:ext cx="997300" cy="398921"/>
          </a:xfrm>
          <a:prstGeom prst="rect">
            <a:avLst/>
          </a:prstGeom>
          <a:noFill/>
          <a:ln>
            <a:noFill/>
          </a:ln>
        </p:spPr>
      </p:pic>
      <p:sp>
        <p:nvSpPr>
          <p:cNvPr id="2301" name="Google Shape;2301;g35ec4a82f64_0_4730"/>
          <p:cNvSpPr txBox="1">
            <a:spLocks noGrp="1"/>
          </p:cNvSpPr>
          <p:nvPr>
            <p:ph type="title"/>
          </p:nvPr>
        </p:nvSpPr>
        <p:spPr>
          <a:xfrm>
            <a:off x="2127229" y="199698"/>
            <a:ext cx="9717300" cy="54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D6CB9"/>
              </a:buClr>
              <a:buSzPts val="3600"/>
              <a:buFont typeface="Calibri"/>
              <a:buNone/>
              <a:defRPr sz="36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2" name="Google Shape;2302;g35ec4a82f64_0_4730"/>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03" name="Google Shape;2303;g35ec4a82f64_0_4730"/>
          <p:cNvSpPr txBox="1">
            <a:spLocks noGrp="1"/>
          </p:cNvSpPr>
          <p:nvPr>
            <p:ph type="body" idx="3"/>
          </p:nvPr>
        </p:nvSpPr>
        <p:spPr>
          <a:xfrm>
            <a:off x="1828800" y="6624089"/>
            <a:ext cx="98571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2304"/>
        <p:cNvGrpSpPr/>
        <p:nvPr/>
      </p:nvGrpSpPr>
      <p:grpSpPr>
        <a:xfrm>
          <a:off x="0" y="0"/>
          <a:ext cx="0" cy="0"/>
          <a:chOff x="0" y="0"/>
          <a:chExt cx="0" cy="0"/>
        </a:xfrm>
      </p:grpSpPr>
      <p:sp>
        <p:nvSpPr>
          <p:cNvPr id="2305" name="Google Shape;2305;g35ec4a82f64_0_4739"/>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06" name="Google Shape;2306;g35ec4a82f64_0_4739"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307" name="Google Shape;2307;g35ec4a82f64_0_4739"/>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308" name="Google Shape;2308;g35ec4a82f64_0_473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09" name="Google Shape;2309;g35ec4a82f64_0_4739" descr="A blue and black logo&#10;&#10;Description automatically generated"/>
          <p:cNvPicPr preferRelativeResize="0"/>
          <p:nvPr/>
        </p:nvPicPr>
        <p:blipFill rotWithShape="1">
          <a:blip r:embed="rId3">
            <a:alphaModFix/>
          </a:blip>
          <a:srcRect/>
          <a:stretch/>
        </p:blipFill>
        <p:spPr>
          <a:xfrm>
            <a:off x="2441223" y="1201863"/>
            <a:ext cx="7309553" cy="2973778"/>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2310"/>
        <p:cNvGrpSpPr/>
        <p:nvPr/>
      </p:nvGrpSpPr>
      <p:grpSpPr>
        <a:xfrm>
          <a:off x="0" y="0"/>
          <a:ext cx="0" cy="0"/>
          <a:chOff x="0" y="0"/>
          <a:chExt cx="0" cy="0"/>
        </a:xfrm>
      </p:grpSpPr>
      <p:sp>
        <p:nvSpPr>
          <p:cNvPr id="2311" name="Google Shape;2311;g35ec4a82f64_0_4745"/>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2" name="Google Shape;2312;g35ec4a82f64_0_4745"/>
          <p:cNvSpPr/>
          <p:nvPr/>
        </p:nvSpPr>
        <p:spPr>
          <a:xfrm>
            <a:off x="422660" y="1513560"/>
            <a:ext cx="24438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313" name="Google Shape;2313;g35ec4a82f64_0_4745"/>
          <p:cNvSpPr/>
          <p:nvPr/>
        </p:nvSpPr>
        <p:spPr>
          <a:xfrm>
            <a:off x="2690804" y="1513560"/>
            <a:ext cx="24438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314" name="Google Shape;2314;g35ec4a82f64_0_4745"/>
          <p:cNvSpPr/>
          <p:nvPr/>
        </p:nvSpPr>
        <p:spPr>
          <a:xfrm>
            <a:off x="7227092" y="1513560"/>
            <a:ext cx="24438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315" name="Google Shape;2315;g35ec4a82f64_0_4745"/>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316" name="Google Shape;2316;g35ec4a82f64_0_4745"/>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7" name="Google Shape;2317;g35ec4a82f64_0_4745"/>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8" name="Google Shape;2318;g35ec4a82f64_0_4745"/>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9" name="Google Shape;2319;g35ec4a82f64_0_474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20" name="Google Shape;2320;g35ec4a82f64_0_4745"/>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1" name="Google Shape;2321;g35ec4a82f64_0_4745"/>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2" name="Google Shape;2322;g35ec4a82f64_0_4745"/>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3" name="Google Shape;2323;g35ec4a82f64_0_4745"/>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4" name="Google Shape;2324;g35ec4a82f64_0_4745"/>
          <p:cNvSpPr/>
          <p:nvPr/>
        </p:nvSpPr>
        <p:spPr>
          <a:xfrm>
            <a:off x="4958948" y="1520138"/>
            <a:ext cx="24438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325" name="Google Shape;2325;g35ec4a82f64_0_4745"/>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6" name="Google Shape;2326;g35ec4a82f64_0_4745"/>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27" name="Google Shape;2327;g35ec4a82f64_0_474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328" name="Google Shape;2328;g35ec4a82f64_0_474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29" name="Google Shape;2329;g35ec4a82f64_0_474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2330"/>
        <p:cNvGrpSpPr/>
        <p:nvPr/>
      </p:nvGrpSpPr>
      <p:grpSpPr>
        <a:xfrm>
          <a:off x="0" y="0"/>
          <a:ext cx="0" cy="0"/>
          <a:chOff x="0" y="0"/>
          <a:chExt cx="0" cy="0"/>
        </a:xfrm>
      </p:grpSpPr>
      <p:sp>
        <p:nvSpPr>
          <p:cNvPr id="2331" name="Google Shape;2331;g35ec4a82f64_0_4765"/>
          <p:cNvSpPr/>
          <p:nvPr/>
        </p:nvSpPr>
        <p:spPr>
          <a:xfrm>
            <a:off x="3071191" y="0"/>
            <a:ext cx="9120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2" name="Google Shape;2332;g35ec4a82f64_0_4765"/>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3" name="Google Shape;2333;g35ec4a82f64_0_476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334" name="Google Shape;2334;g35ec4a82f64_0_4765"/>
          <p:cNvSpPr txBox="1">
            <a:spLocks noGrp="1"/>
          </p:cNvSpPr>
          <p:nvPr>
            <p:ph type="ctrTitle"/>
          </p:nvPr>
        </p:nvSpPr>
        <p:spPr>
          <a:xfrm>
            <a:off x="267773" y="2124219"/>
            <a:ext cx="112314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35" name="Google Shape;2335;g35ec4a82f64_0_4765"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200"/>
        <p:cNvGrpSpPr/>
        <p:nvPr/>
      </p:nvGrpSpPr>
      <p:grpSpPr>
        <a:xfrm>
          <a:off x="0" y="0"/>
          <a:ext cx="0" cy="0"/>
          <a:chOff x="0" y="0"/>
          <a:chExt cx="0" cy="0"/>
        </a:xfrm>
      </p:grpSpPr>
      <p:sp>
        <p:nvSpPr>
          <p:cNvPr id="201" name="Google Shape;201;g335b1a3233b_0_106"/>
          <p:cNvSpPr/>
          <p:nvPr/>
        </p:nvSpPr>
        <p:spPr>
          <a:xfrm>
            <a:off x="8232648" y="0"/>
            <a:ext cx="3959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335b1a3233b_0_106"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03" name="Google Shape;203;g335b1a3233b_0_106"/>
          <p:cNvSpPr txBox="1">
            <a:spLocks noGrp="1"/>
          </p:cNvSpPr>
          <p:nvPr>
            <p:ph type="body" idx="1"/>
          </p:nvPr>
        </p:nvSpPr>
        <p:spPr>
          <a:xfrm>
            <a:off x="411522" y="1333499"/>
            <a:ext cx="73227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g335b1a3233b_0_106"/>
          <p:cNvSpPr txBox="1">
            <a:spLocks noGrp="1"/>
          </p:cNvSpPr>
          <p:nvPr>
            <p:ph type="title"/>
          </p:nvPr>
        </p:nvSpPr>
        <p:spPr>
          <a:xfrm>
            <a:off x="411523" y="170189"/>
            <a:ext cx="73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335b1a3233b_0_106"/>
          <p:cNvSpPr txBox="1">
            <a:spLocks noGrp="1"/>
          </p:cNvSpPr>
          <p:nvPr>
            <p:ph type="body" idx="2"/>
          </p:nvPr>
        </p:nvSpPr>
        <p:spPr>
          <a:xfrm>
            <a:off x="8724906" y="1996624"/>
            <a:ext cx="2974800" cy="2088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g335b1a3233b_0_10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7" name="Google Shape;207;g335b1a3233b_0_106"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2336"/>
        <p:cNvGrpSpPr/>
        <p:nvPr/>
      </p:nvGrpSpPr>
      <p:grpSpPr>
        <a:xfrm>
          <a:off x="0" y="0"/>
          <a:ext cx="0" cy="0"/>
          <a:chOff x="0" y="0"/>
          <a:chExt cx="0" cy="0"/>
        </a:xfrm>
      </p:grpSpPr>
      <p:sp>
        <p:nvSpPr>
          <p:cNvPr id="2337" name="Google Shape;2337;g35ec4a82f64_0_4771"/>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8" name="Google Shape;2338;g35ec4a82f64_0_4771"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339" name="Google Shape;2339;g35ec4a82f64_0_4771"/>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340" name="Google Shape;2340;g35ec4a82f64_0_4771"/>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1" name="Google Shape;2341;g35ec4a82f64_0_4771"/>
          <p:cNvSpPr/>
          <p:nvPr/>
        </p:nvSpPr>
        <p:spPr>
          <a:xfrm>
            <a:off x="441821" y="3014060"/>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2" name="Google Shape;2342;g35ec4a82f64_0_4771"/>
          <p:cNvSpPr/>
          <p:nvPr/>
        </p:nvSpPr>
        <p:spPr>
          <a:xfrm>
            <a:off x="441821" y="443957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3" name="Google Shape;2343;g35ec4a82f64_0_4771"/>
          <p:cNvSpPr txBox="1">
            <a:spLocks noGrp="1"/>
          </p:cNvSpPr>
          <p:nvPr>
            <p:ph type="body" idx="1"/>
          </p:nvPr>
        </p:nvSpPr>
        <p:spPr>
          <a:xfrm>
            <a:off x="1187977" y="3086998"/>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4" name="Google Shape;2344;g35ec4a82f64_0_4771"/>
          <p:cNvSpPr txBox="1">
            <a:spLocks noGrp="1"/>
          </p:cNvSpPr>
          <p:nvPr>
            <p:ph type="body" idx="2"/>
          </p:nvPr>
        </p:nvSpPr>
        <p:spPr>
          <a:xfrm>
            <a:off x="1187977" y="451251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5" name="Google Shape;2345;g35ec4a82f64_0_4771"/>
          <p:cNvSpPr txBox="1">
            <a:spLocks noGrp="1"/>
          </p:cNvSpPr>
          <p:nvPr>
            <p:ph type="body" idx="3"/>
          </p:nvPr>
        </p:nvSpPr>
        <p:spPr>
          <a:xfrm>
            <a:off x="1187976"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6" name="Google Shape;2346;g35ec4a82f64_0_477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47" name="Google Shape;2347;g35ec4a82f64_0_4771"/>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48" name="Google Shape;2348;g35ec4a82f64_0_477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2349"/>
        <p:cNvGrpSpPr/>
        <p:nvPr/>
      </p:nvGrpSpPr>
      <p:grpSpPr>
        <a:xfrm>
          <a:off x="0" y="0"/>
          <a:ext cx="0" cy="0"/>
          <a:chOff x="0" y="0"/>
          <a:chExt cx="0" cy="0"/>
        </a:xfrm>
      </p:grpSpPr>
      <p:sp>
        <p:nvSpPr>
          <p:cNvPr id="2350" name="Google Shape;2350;g35ec4a82f64_0_4784"/>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1" name="Google Shape;2351;g35ec4a82f64_0_4784"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352" name="Google Shape;2352;g35ec4a82f64_0_4784"/>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353" name="Google Shape;2353;g35ec4a82f64_0_4784"/>
          <p:cNvSpPr/>
          <p:nvPr/>
        </p:nvSpPr>
        <p:spPr>
          <a:xfrm>
            <a:off x="441821" y="1395703"/>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4" name="Google Shape;2354;g35ec4a82f64_0_4784"/>
          <p:cNvSpPr/>
          <p:nvPr/>
        </p:nvSpPr>
        <p:spPr>
          <a:xfrm>
            <a:off x="441821" y="2335291"/>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5" name="Google Shape;2355;g35ec4a82f64_0_4784"/>
          <p:cNvSpPr/>
          <p:nvPr/>
        </p:nvSpPr>
        <p:spPr>
          <a:xfrm>
            <a:off x="441821" y="3274879"/>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6" name="Google Shape;2356;g35ec4a82f64_0_4784"/>
          <p:cNvSpPr/>
          <p:nvPr/>
        </p:nvSpPr>
        <p:spPr>
          <a:xfrm>
            <a:off x="441821" y="4214467"/>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7" name="Google Shape;2357;g35ec4a82f64_0_4784"/>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8" name="Google Shape;2358;g35ec4a82f64_0_4784"/>
          <p:cNvSpPr txBox="1">
            <a:spLocks noGrp="1"/>
          </p:cNvSpPr>
          <p:nvPr>
            <p:ph type="body" idx="2"/>
          </p:nvPr>
        </p:nvSpPr>
        <p:spPr>
          <a:xfrm>
            <a:off x="1187978"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9" name="Google Shape;2359;g35ec4a82f64_0_4784"/>
          <p:cNvSpPr txBox="1">
            <a:spLocks noGrp="1"/>
          </p:cNvSpPr>
          <p:nvPr>
            <p:ph type="body" idx="3"/>
          </p:nvPr>
        </p:nvSpPr>
        <p:spPr>
          <a:xfrm>
            <a:off x="1187977"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0" name="Google Shape;2360;g35ec4a82f64_0_4784"/>
          <p:cNvSpPr txBox="1">
            <a:spLocks noGrp="1"/>
          </p:cNvSpPr>
          <p:nvPr>
            <p:ph type="body" idx="4"/>
          </p:nvPr>
        </p:nvSpPr>
        <p:spPr>
          <a:xfrm>
            <a:off x="1187976"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1" name="Google Shape;2361;g35ec4a82f64_0_4784"/>
          <p:cNvSpPr/>
          <p:nvPr/>
        </p:nvSpPr>
        <p:spPr>
          <a:xfrm>
            <a:off x="442979" y="5154054"/>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2" name="Google Shape;2362;g35ec4a82f64_0_4784"/>
          <p:cNvSpPr txBox="1">
            <a:spLocks noGrp="1"/>
          </p:cNvSpPr>
          <p:nvPr>
            <p:ph type="body" idx="5"/>
          </p:nvPr>
        </p:nvSpPr>
        <p:spPr>
          <a:xfrm>
            <a:off x="1187976"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3" name="Google Shape;2363;g35ec4a82f64_0_478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64" name="Google Shape;2364;g35ec4a82f64_0_4784"/>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65" name="Google Shape;2365;g35ec4a82f64_0_478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2366"/>
        <p:cNvGrpSpPr/>
        <p:nvPr/>
      </p:nvGrpSpPr>
      <p:grpSpPr>
        <a:xfrm>
          <a:off x="0" y="0"/>
          <a:ext cx="0" cy="0"/>
          <a:chOff x="0" y="0"/>
          <a:chExt cx="0" cy="0"/>
        </a:xfrm>
      </p:grpSpPr>
      <p:sp>
        <p:nvSpPr>
          <p:cNvPr id="2367" name="Google Shape;2367;g35ec4a82f64_0_4801"/>
          <p:cNvSpPr/>
          <p:nvPr/>
        </p:nvSpPr>
        <p:spPr>
          <a:xfrm>
            <a:off x="8232648" y="0"/>
            <a:ext cx="3959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8" name="Google Shape;2368;g35ec4a82f64_0_4801"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369" name="Google Shape;2369;g35ec4a82f64_0_4801"/>
          <p:cNvSpPr txBox="1">
            <a:spLocks noGrp="1"/>
          </p:cNvSpPr>
          <p:nvPr>
            <p:ph type="body" idx="1"/>
          </p:nvPr>
        </p:nvSpPr>
        <p:spPr>
          <a:xfrm>
            <a:off x="411522" y="1333499"/>
            <a:ext cx="7322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0" name="Google Shape;2370;g35ec4a82f64_0_4801"/>
          <p:cNvSpPr txBox="1">
            <a:spLocks noGrp="1"/>
          </p:cNvSpPr>
          <p:nvPr>
            <p:ph type="title"/>
          </p:nvPr>
        </p:nvSpPr>
        <p:spPr>
          <a:xfrm>
            <a:off x="411523" y="170189"/>
            <a:ext cx="73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1" name="Google Shape;2371;g35ec4a82f64_0_4801"/>
          <p:cNvSpPr txBox="1">
            <a:spLocks noGrp="1"/>
          </p:cNvSpPr>
          <p:nvPr>
            <p:ph type="body" idx="2"/>
          </p:nvPr>
        </p:nvSpPr>
        <p:spPr>
          <a:xfrm>
            <a:off x="8724906" y="1996624"/>
            <a:ext cx="29748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2" name="Google Shape;2372;g35ec4a82f64_0_480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73" name="Google Shape;2373;g35ec4a82f64_0_4801"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2374"/>
        <p:cNvGrpSpPr/>
        <p:nvPr/>
      </p:nvGrpSpPr>
      <p:grpSpPr>
        <a:xfrm>
          <a:off x="0" y="0"/>
          <a:ext cx="0" cy="0"/>
          <a:chOff x="0" y="0"/>
          <a:chExt cx="0" cy="0"/>
        </a:xfrm>
      </p:grpSpPr>
      <p:sp>
        <p:nvSpPr>
          <p:cNvPr id="2375" name="Google Shape;2375;g35ec4a82f64_0_4809"/>
          <p:cNvSpPr/>
          <p:nvPr/>
        </p:nvSpPr>
        <p:spPr>
          <a:xfrm>
            <a:off x="9030855"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6" name="Google Shape;2376;g35ec4a82f64_0_4809"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377" name="Google Shape;2377;g35ec4a82f64_0_4809"/>
          <p:cNvSpPr txBox="1">
            <a:spLocks noGrp="1"/>
          </p:cNvSpPr>
          <p:nvPr>
            <p:ph type="body" idx="1"/>
          </p:nvPr>
        </p:nvSpPr>
        <p:spPr>
          <a:xfrm>
            <a:off x="411522" y="1333499"/>
            <a:ext cx="82119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8" name="Google Shape;2378;g35ec4a82f64_0_4809"/>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9" name="Google Shape;2379;g35ec4a82f64_0_480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80" name="Google Shape;2380;g35ec4a82f64_0_4809"/>
          <p:cNvSpPr txBox="1">
            <a:spLocks noGrp="1"/>
          </p:cNvSpPr>
          <p:nvPr>
            <p:ph type="body" idx="2"/>
          </p:nvPr>
        </p:nvSpPr>
        <p:spPr>
          <a:xfrm>
            <a:off x="9276983" y="1996624"/>
            <a:ext cx="2668800" cy="20886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81" name="Google Shape;2381;g35ec4a82f64_0_4809"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2382"/>
        <p:cNvGrpSpPr/>
        <p:nvPr/>
      </p:nvGrpSpPr>
      <p:grpSpPr>
        <a:xfrm>
          <a:off x="0" y="0"/>
          <a:ext cx="0" cy="0"/>
          <a:chOff x="0" y="0"/>
          <a:chExt cx="0" cy="0"/>
        </a:xfrm>
      </p:grpSpPr>
      <p:sp>
        <p:nvSpPr>
          <p:cNvPr id="2383" name="Google Shape;2383;g35ec4a82f64_0_4817"/>
          <p:cNvSpPr/>
          <p:nvPr/>
        </p:nvSpPr>
        <p:spPr>
          <a:xfrm>
            <a:off x="7523027" y="0"/>
            <a:ext cx="4668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4" name="Google Shape;2384;g35ec4a82f64_0_4817"/>
          <p:cNvSpPr/>
          <p:nvPr/>
        </p:nvSpPr>
        <p:spPr>
          <a:xfrm rot="5400000">
            <a:off x="4753077" y="2765250"/>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85" name="Google Shape;2385;g35ec4a82f64_0_4817"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386" name="Google Shape;2386;g35ec4a82f64_0_4817"/>
          <p:cNvSpPr txBox="1">
            <a:spLocks noGrp="1"/>
          </p:cNvSpPr>
          <p:nvPr>
            <p:ph type="body" idx="1"/>
          </p:nvPr>
        </p:nvSpPr>
        <p:spPr>
          <a:xfrm>
            <a:off x="411522" y="1333499"/>
            <a:ext cx="7022700" cy="4796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7" name="Google Shape;2387;g35ec4a82f64_0_4817"/>
          <p:cNvSpPr txBox="1">
            <a:spLocks noGrp="1"/>
          </p:cNvSpPr>
          <p:nvPr>
            <p:ph type="title"/>
          </p:nvPr>
        </p:nvSpPr>
        <p:spPr>
          <a:xfrm>
            <a:off x="411523" y="170189"/>
            <a:ext cx="70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8" name="Google Shape;2388;g35ec4a82f64_0_481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89" name="Google Shape;2389;g35ec4a82f64_0_4817"/>
          <p:cNvSpPr txBox="1">
            <a:spLocks noGrp="1"/>
          </p:cNvSpPr>
          <p:nvPr>
            <p:ph type="body" idx="2"/>
          </p:nvPr>
        </p:nvSpPr>
        <p:spPr>
          <a:xfrm>
            <a:off x="9191464" y="2110045"/>
            <a:ext cx="2668800" cy="26379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90" name="Google Shape;2390;g35ec4a82f64_0_4817"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2391"/>
        <p:cNvGrpSpPr/>
        <p:nvPr/>
      </p:nvGrpSpPr>
      <p:grpSpPr>
        <a:xfrm>
          <a:off x="0" y="0"/>
          <a:ext cx="0" cy="0"/>
          <a:chOff x="0" y="0"/>
          <a:chExt cx="0" cy="0"/>
        </a:xfrm>
      </p:grpSpPr>
      <p:sp>
        <p:nvSpPr>
          <p:cNvPr id="2392" name="Google Shape;2392;g35ec4a82f64_0_4826"/>
          <p:cNvSpPr/>
          <p:nvPr/>
        </p:nvSpPr>
        <p:spPr>
          <a:xfrm>
            <a:off x="5307528" y="0"/>
            <a:ext cx="68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3" name="Google Shape;2393;g35ec4a82f64_0_4826"/>
          <p:cNvSpPr/>
          <p:nvPr/>
        </p:nvSpPr>
        <p:spPr>
          <a:xfrm rot="5400000">
            <a:off x="2542205" y="2765252"/>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4" name="Google Shape;2394;g35ec4a82f64_0_4826"/>
          <p:cNvSpPr txBox="1">
            <a:spLocks noGrp="1"/>
          </p:cNvSpPr>
          <p:nvPr>
            <p:ph type="body" idx="1"/>
          </p:nvPr>
        </p:nvSpPr>
        <p:spPr>
          <a:xfrm>
            <a:off x="482215" y="2451100"/>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95" name="Google Shape;2395;g35ec4a82f64_0_4826"/>
          <p:cNvSpPr txBox="1">
            <a:spLocks noGrp="1"/>
          </p:cNvSpPr>
          <p:nvPr>
            <p:ph type="ctrTitle"/>
          </p:nvPr>
        </p:nvSpPr>
        <p:spPr>
          <a:xfrm>
            <a:off x="482600" y="1353871"/>
            <a:ext cx="5041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6" name="Google Shape;2396;g35ec4a82f64_0_4826"/>
          <p:cNvSpPr txBox="1">
            <a:spLocks noGrp="1"/>
          </p:cNvSpPr>
          <p:nvPr>
            <p:ph type="body" idx="2"/>
          </p:nvPr>
        </p:nvSpPr>
        <p:spPr>
          <a:xfrm>
            <a:off x="6819900" y="2451099"/>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97" name="Google Shape;2397;g35ec4a82f64_0_4826"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398" name="Google Shape;2398;g35ec4a82f64_0_482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99" name="Google Shape;2399;g35ec4a82f64_0_4826"/>
          <p:cNvSpPr txBox="1">
            <a:spLocks noGrp="1"/>
          </p:cNvSpPr>
          <p:nvPr>
            <p:ph type="body" idx="3"/>
          </p:nvPr>
        </p:nvSpPr>
        <p:spPr>
          <a:xfrm>
            <a:off x="6584996" y="1353871"/>
            <a:ext cx="52767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00" name="Google Shape;2400;g35ec4a82f64_0_4826"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2401"/>
        <p:cNvGrpSpPr/>
        <p:nvPr/>
      </p:nvGrpSpPr>
      <p:grpSpPr>
        <a:xfrm>
          <a:off x="0" y="0"/>
          <a:ext cx="0" cy="0"/>
          <a:chOff x="0" y="0"/>
          <a:chExt cx="0" cy="0"/>
        </a:xfrm>
      </p:grpSpPr>
      <p:sp>
        <p:nvSpPr>
          <p:cNvPr id="2402" name="Google Shape;2402;g35ec4a82f64_0_4836"/>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3" name="Google Shape;2403;g35ec4a82f64_0_4836"/>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4" name="Google Shape;2404;g35ec4a82f64_0_483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05" name="Google Shape;2405;g35ec4a82f64_0_4836"/>
          <p:cNvSpPr txBox="1">
            <a:spLocks noGrp="1"/>
          </p:cNvSpPr>
          <p:nvPr>
            <p:ph type="body" idx="3"/>
          </p:nvPr>
        </p:nvSpPr>
        <p:spPr>
          <a:xfrm>
            <a:off x="422659"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6" name="Google Shape;2406;g35ec4a82f64_0_4836"/>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07" name="Google Shape;2407;g35ec4a82f64_0_483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08" name="Google Shape;2408;g35ec4a82f64_0_483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09" name="Google Shape;2409;g35ec4a82f64_0_483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2410"/>
        <p:cNvGrpSpPr/>
        <p:nvPr/>
      </p:nvGrpSpPr>
      <p:grpSpPr>
        <a:xfrm>
          <a:off x="0" y="0"/>
          <a:ext cx="0" cy="0"/>
          <a:chOff x="0" y="0"/>
          <a:chExt cx="0" cy="0"/>
        </a:xfrm>
      </p:grpSpPr>
      <p:sp>
        <p:nvSpPr>
          <p:cNvPr id="2411" name="Google Shape;2411;g35ec4a82f64_0_4845"/>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2" name="Google Shape;2412;g35ec4a82f64_0_4845"/>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3" name="Google Shape;2413;g35ec4a82f64_0_484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14" name="Google Shape;2414;g35ec4a82f64_0_4845"/>
          <p:cNvSpPr txBox="1">
            <a:spLocks noGrp="1"/>
          </p:cNvSpPr>
          <p:nvPr>
            <p:ph type="body" idx="3"/>
          </p:nvPr>
        </p:nvSpPr>
        <p:spPr>
          <a:xfrm>
            <a:off x="419101" y="1435100"/>
            <a:ext cx="5387100" cy="7659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5" name="Google Shape;2415;g35ec4a82f64_0_4845"/>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16" name="Google Shape;2416;g35ec4a82f64_0_484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17" name="Google Shape;2417;g35ec4a82f64_0_4845"/>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8" name="Google Shape;2418;g35ec4a82f64_0_4845"/>
          <p:cNvSpPr txBox="1">
            <a:spLocks noGrp="1"/>
          </p:cNvSpPr>
          <p:nvPr>
            <p:ph type="body" idx="5"/>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19" name="Google Shape;2419;g35ec4a82f64_0_484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2420"/>
        <p:cNvGrpSpPr/>
        <p:nvPr/>
      </p:nvGrpSpPr>
      <p:grpSpPr>
        <a:xfrm>
          <a:off x="0" y="0"/>
          <a:ext cx="0" cy="0"/>
          <a:chOff x="0" y="0"/>
          <a:chExt cx="0" cy="0"/>
        </a:xfrm>
      </p:grpSpPr>
      <p:sp>
        <p:nvSpPr>
          <p:cNvPr id="2421" name="Google Shape;2421;g35ec4a82f64_0_4855"/>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2" name="Google Shape;2422;g35ec4a82f64_0_4855"/>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3" name="Google Shape;2423;g35ec4a82f64_0_4855"/>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4" name="Google Shape;2424;g35ec4a82f64_0_485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25" name="Google Shape;2425;g35ec4a82f64_0_4855"/>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6" name="Google Shape;2426;g35ec4a82f64_0_4855"/>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7" name="Google Shape;2427;g35ec4a82f64_0_4855"/>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28" name="Google Shape;2428;g35ec4a82f64_0_485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29" name="Google Shape;2429;g35ec4a82f64_0_485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30" name="Google Shape;2430;g35ec4a82f64_0_485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2431"/>
        <p:cNvGrpSpPr/>
        <p:nvPr/>
      </p:nvGrpSpPr>
      <p:grpSpPr>
        <a:xfrm>
          <a:off x="0" y="0"/>
          <a:ext cx="0" cy="0"/>
          <a:chOff x="0" y="0"/>
          <a:chExt cx="0" cy="0"/>
        </a:xfrm>
      </p:grpSpPr>
      <p:sp>
        <p:nvSpPr>
          <p:cNvPr id="2432" name="Google Shape;2432;g35ec4a82f64_0_4866"/>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3" name="Google Shape;2433;g35ec4a82f64_0_4866"/>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4" name="Google Shape;2434;g35ec4a82f64_0_4866"/>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5" name="Google Shape;2435;g35ec4a82f64_0_486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36" name="Google Shape;2436;g35ec4a82f64_0_4866"/>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7" name="Google Shape;2437;g35ec4a82f64_0_4866"/>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8" name="Google Shape;2438;g35ec4a82f64_0_4866"/>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39" name="Google Shape;2439;g35ec4a82f64_0_486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40" name="Google Shape;2440;g35ec4a82f64_0_4866"/>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1" name="Google Shape;2441;g35ec4a82f64_0_4866"/>
          <p:cNvSpPr txBox="1">
            <a:spLocks noGrp="1"/>
          </p:cNvSpPr>
          <p:nvPr>
            <p:ph type="body" idx="7"/>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42" name="Google Shape;2442;g35ec4a82f64_0_486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208"/>
        <p:cNvGrpSpPr/>
        <p:nvPr/>
      </p:nvGrpSpPr>
      <p:grpSpPr>
        <a:xfrm>
          <a:off x="0" y="0"/>
          <a:ext cx="0" cy="0"/>
          <a:chOff x="0" y="0"/>
          <a:chExt cx="0" cy="0"/>
        </a:xfrm>
      </p:grpSpPr>
      <p:sp>
        <p:nvSpPr>
          <p:cNvPr id="209" name="Google Shape;209;g335b1a3233b_0_114"/>
          <p:cNvSpPr/>
          <p:nvPr/>
        </p:nvSpPr>
        <p:spPr>
          <a:xfrm>
            <a:off x="9030855"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335b1a3233b_0_114"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11" name="Google Shape;211;g335b1a3233b_0_114"/>
          <p:cNvSpPr txBox="1">
            <a:spLocks noGrp="1"/>
          </p:cNvSpPr>
          <p:nvPr>
            <p:ph type="body" idx="1"/>
          </p:nvPr>
        </p:nvSpPr>
        <p:spPr>
          <a:xfrm>
            <a:off x="411522" y="1333499"/>
            <a:ext cx="82119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g335b1a3233b_0_114"/>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g335b1a3233b_0_11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g335b1a3233b_0_114"/>
          <p:cNvSpPr txBox="1">
            <a:spLocks noGrp="1"/>
          </p:cNvSpPr>
          <p:nvPr>
            <p:ph type="body" idx="2"/>
          </p:nvPr>
        </p:nvSpPr>
        <p:spPr>
          <a:xfrm>
            <a:off x="9276983" y="1996624"/>
            <a:ext cx="2668800" cy="2088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5" name="Google Shape;215;g335b1a3233b_0_114"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2443"/>
        <p:cNvGrpSpPr/>
        <p:nvPr/>
      </p:nvGrpSpPr>
      <p:grpSpPr>
        <a:xfrm>
          <a:off x="0" y="0"/>
          <a:ext cx="0" cy="0"/>
          <a:chOff x="0" y="0"/>
          <a:chExt cx="0" cy="0"/>
        </a:xfrm>
      </p:grpSpPr>
      <p:sp>
        <p:nvSpPr>
          <p:cNvPr id="2444" name="Google Shape;2444;g35ec4a82f64_0_487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45" name="Google Shape;2445;g35ec4a82f64_0_487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46" name="Google Shape;2446;g35ec4a82f64_0_4878"/>
          <p:cNvSpPr txBox="1">
            <a:spLocks noGrp="1"/>
          </p:cNvSpPr>
          <p:nvPr>
            <p:ph type="body" idx="1"/>
          </p:nvPr>
        </p:nvSpPr>
        <p:spPr>
          <a:xfrm>
            <a:off x="438912" y="1438586"/>
            <a:ext cx="11329500" cy="41478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7" name="Google Shape;2447;g35ec4a82f64_0_4878"/>
          <p:cNvSpPr/>
          <p:nvPr/>
        </p:nvSpPr>
        <p:spPr>
          <a:xfrm>
            <a:off x="1490919" y="5844882"/>
            <a:ext cx="92256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8" name="Google Shape;2448;g35ec4a82f64_0_4878"/>
          <p:cNvSpPr txBox="1">
            <a:spLocks noGrp="1"/>
          </p:cNvSpPr>
          <p:nvPr>
            <p:ph type="body" idx="2"/>
          </p:nvPr>
        </p:nvSpPr>
        <p:spPr>
          <a:xfrm>
            <a:off x="1635760" y="5891819"/>
            <a:ext cx="8929800" cy="494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9" name="Google Shape;2449;g35ec4a82f64_0_487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50" name="Google Shape;2450;g35ec4a82f64_0_487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2451"/>
        <p:cNvGrpSpPr/>
        <p:nvPr/>
      </p:nvGrpSpPr>
      <p:grpSpPr>
        <a:xfrm>
          <a:off x="0" y="0"/>
          <a:ext cx="0" cy="0"/>
          <a:chOff x="0" y="0"/>
          <a:chExt cx="0" cy="0"/>
        </a:xfrm>
      </p:grpSpPr>
      <p:sp>
        <p:nvSpPr>
          <p:cNvPr id="2452" name="Google Shape;2452;g35ec4a82f64_0_4886"/>
          <p:cNvSpPr txBox="1">
            <a:spLocks noGrp="1"/>
          </p:cNvSpPr>
          <p:nvPr>
            <p:ph type="body" idx="1"/>
          </p:nvPr>
        </p:nvSpPr>
        <p:spPr>
          <a:xfrm>
            <a:off x="422661"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3" name="Google Shape;2453;g35ec4a82f64_0_4886"/>
          <p:cNvSpPr/>
          <p:nvPr/>
        </p:nvSpPr>
        <p:spPr>
          <a:xfrm>
            <a:off x="422659" y="1449767"/>
            <a:ext cx="3994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4" name="Google Shape;2454;g35ec4a82f64_0_4886"/>
          <p:cNvSpPr/>
          <p:nvPr/>
        </p:nvSpPr>
        <p:spPr>
          <a:xfrm>
            <a:off x="4222166"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5" name="Google Shape;2455;g35ec4a82f64_0_4886"/>
          <p:cNvSpPr/>
          <p:nvPr/>
        </p:nvSpPr>
        <p:spPr>
          <a:xfrm>
            <a:off x="8021673"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6" name="Google Shape;2456;g35ec4a82f64_0_4886"/>
          <p:cNvSpPr txBox="1">
            <a:spLocks noGrp="1"/>
          </p:cNvSpPr>
          <p:nvPr>
            <p:ph type="body" idx="2"/>
          </p:nvPr>
        </p:nvSpPr>
        <p:spPr>
          <a:xfrm>
            <a:off x="4222167"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7" name="Google Shape;2457;g35ec4a82f64_0_4886"/>
          <p:cNvSpPr txBox="1">
            <a:spLocks noGrp="1"/>
          </p:cNvSpPr>
          <p:nvPr>
            <p:ph type="body" idx="3"/>
          </p:nvPr>
        </p:nvSpPr>
        <p:spPr>
          <a:xfrm>
            <a:off x="8021673"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8" name="Google Shape;2458;g35ec4a82f64_0_488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59" name="Google Shape;2459;g35ec4a82f64_0_4886"/>
          <p:cNvSpPr txBox="1">
            <a:spLocks noGrp="1"/>
          </p:cNvSpPr>
          <p:nvPr>
            <p:ph type="body" idx="4"/>
          </p:nvPr>
        </p:nvSpPr>
        <p:spPr>
          <a:xfrm>
            <a:off x="587712"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0" name="Google Shape;2460;g35ec4a82f64_0_4886"/>
          <p:cNvSpPr txBox="1">
            <a:spLocks noGrp="1"/>
          </p:cNvSpPr>
          <p:nvPr>
            <p:ph type="body" idx="5"/>
          </p:nvPr>
        </p:nvSpPr>
        <p:spPr>
          <a:xfrm>
            <a:off x="4544041"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1" name="Google Shape;2461;g35ec4a82f64_0_4886"/>
          <p:cNvSpPr txBox="1">
            <a:spLocks noGrp="1"/>
          </p:cNvSpPr>
          <p:nvPr>
            <p:ph type="body" idx="6"/>
          </p:nvPr>
        </p:nvSpPr>
        <p:spPr>
          <a:xfrm>
            <a:off x="8334858"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62" name="Google Shape;2462;g35ec4a82f64_0_488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63" name="Google Shape;2463;g35ec4a82f64_0_488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64" name="Google Shape;2464;g35ec4a82f64_0_488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2465"/>
        <p:cNvGrpSpPr/>
        <p:nvPr/>
      </p:nvGrpSpPr>
      <p:grpSpPr>
        <a:xfrm>
          <a:off x="0" y="0"/>
          <a:ext cx="0" cy="0"/>
          <a:chOff x="0" y="0"/>
          <a:chExt cx="0" cy="0"/>
        </a:xfrm>
      </p:grpSpPr>
      <p:sp>
        <p:nvSpPr>
          <p:cNvPr id="2466" name="Google Shape;2466;g35ec4a82f64_0_4900"/>
          <p:cNvSpPr txBox="1">
            <a:spLocks noGrp="1"/>
          </p:cNvSpPr>
          <p:nvPr>
            <p:ph type="body" idx="1"/>
          </p:nvPr>
        </p:nvSpPr>
        <p:spPr>
          <a:xfrm>
            <a:off x="422662"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7" name="Google Shape;2467;g35ec4a82f64_0_4900"/>
          <p:cNvSpPr/>
          <p:nvPr/>
        </p:nvSpPr>
        <p:spPr>
          <a:xfrm>
            <a:off x="422660" y="1449767"/>
            <a:ext cx="30285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8" name="Google Shape;2468;g35ec4a82f64_0_4900"/>
          <p:cNvSpPr/>
          <p:nvPr/>
        </p:nvSpPr>
        <p:spPr>
          <a:xfrm>
            <a:off x="3265419"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9" name="Google Shape;2469;g35ec4a82f64_0_4900"/>
          <p:cNvSpPr/>
          <p:nvPr/>
        </p:nvSpPr>
        <p:spPr>
          <a:xfrm>
            <a:off x="6108178"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0" name="Google Shape;2470;g35ec4a82f64_0_4900"/>
          <p:cNvSpPr/>
          <p:nvPr/>
        </p:nvSpPr>
        <p:spPr>
          <a:xfrm>
            <a:off x="8988697"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1" name="Google Shape;2471;g35ec4a82f64_0_4900"/>
          <p:cNvSpPr txBox="1">
            <a:spLocks noGrp="1"/>
          </p:cNvSpPr>
          <p:nvPr>
            <p:ph type="body" idx="2"/>
          </p:nvPr>
        </p:nvSpPr>
        <p:spPr>
          <a:xfrm>
            <a:off x="3265419"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2" name="Google Shape;2472;g35ec4a82f64_0_4900"/>
          <p:cNvSpPr txBox="1">
            <a:spLocks noGrp="1"/>
          </p:cNvSpPr>
          <p:nvPr>
            <p:ph type="body" idx="3"/>
          </p:nvPr>
        </p:nvSpPr>
        <p:spPr>
          <a:xfrm>
            <a:off x="6108176"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3" name="Google Shape;2473;g35ec4a82f64_0_4900"/>
          <p:cNvSpPr txBox="1">
            <a:spLocks noGrp="1"/>
          </p:cNvSpPr>
          <p:nvPr>
            <p:ph type="body" idx="4"/>
          </p:nvPr>
        </p:nvSpPr>
        <p:spPr>
          <a:xfrm>
            <a:off x="8988697"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4" name="Google Shape;2474;g35ec4a82f64_0_490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75" name="Google Shape;2475;g35ec4a82f64_0_4900"/>
          <p:cNvSpPr txBox="1">
            <a:spLocks noGrp="1"/>
          </p:cNvSpPr>
          <p:nvPr>
            <p:ph type="body" idx="5"/>
          </p:nvPr>
        </p:nvSpPr>
        <p:spPr>
          <a:xfrm>
            <a:off x="58771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6" name="Google Shape;2476;g35ec4a82f64_0_4900"/>
          <p:cNvSpPr txBox="1">
            <a:spLocks noGrp="1"/>
          </p:cNvSpPr>
          <p:nvPr>
            <p:ph type="body" idx="6"/>
          </p:nvPr>
        </p:nvSpPr>
        <p:spPr>
          <a:xfrm>
            <a:off x="358359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7" name="Google Shape;2477;g35ec4a82f64_0_4900"/>
          <p:cNvSpPr txBox="1">
            <a:spLocks noGrp="1"/>
          </p:cNvSpPr>
          <p:nvPr>
            <p:ph type="body" idx="7"/>
          </p:nvPr>
        </p:nvSpPr>
        <p:spPr>
          <a:xfrm>
            <a:off x="6419207"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8" name="Google Shape;2478;g35ec4a82f64_0_4900"/>
          <p:cNvSpPr txBox="1">
            <a:spLocks noGrp="1"/>
          </p:cNvSpPr>
          <p:nvPr>
            <p:ph type="body" idx="8"/>
          </p:nvPr>
        </p:nvSpPr>
        <p:spPr>
          <a:xfrm>
            <a:off x="9301882"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79" name="Google Shape;2479;g35ec4a82f64_0_490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80" name="Google Shape;2480;g35ec4a82f64_0_490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81" name="Google Shape;2481;g35ec4a82f64_0_490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2482"/>
        <p:cNvGrpSpPr/>
        <p:nvPr/>
      </p:nvGrpSpPr>
      <p:grpSpPr>
        <a:xfrm>
          <a:off x="0" y="0"/>
          <a:ext cx="0" cy="0"/>
          <a:chOff x="0" y="0"/>
          <a:chExt cx="0" cy="0"/>
        </a:xfrm>
      </p:grpSpPr>
      <p:sp>
        <p:nvSpPr>
          <p:cNvPr id="2483" name="Google Shape;2483;g35ec4a82f64_0_4917"/>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4" name="Google Shape;2484;g35ec4a82f64_0_4917"/>
          <p:cNvSpPr/>
          <p:nvPr/>
        </p:nvSpPr>
        <p:spPr>
          <a:xfrm>
            <a:off x="422660" y="1513560"/>
            <a:ext cx="2443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485" name="Google Shape;2485;g35ec4a82f64_0_4917"/>
          <p:cNvSpPr/>
          <p:nvPr/>
        </p:nvSpPr>
        <p:spPr>
          <a:xfrm>
            <a:off x="2690804"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86" name="Google Shape;2486;g35ec4a82f64_0_4917"/>
          <p:cNvSpPr/>
          <p:nvPr/>
        </p:nvSpPr>
        <p:spPr>
          <a:xfrm>
            <a:off x="7227092"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87" name="Google Shape;2487;g35ec4a82f64_0_4917"/>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88" name="Google Shape;2488;g35ec4a82f64_0_4917"/>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9" name="Google Shape;2489;g35ec4a82f64_0_4917"/>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0" name="Google Shape;2490;g35ec4a82f64_0_4917"/>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1" name="Google Shape;2491;g35ec4a82f64_0_491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92" name="Google Shape;2492;g35ec4a82f64_0_4917"/>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3" name="Google Shape;2493;g35ec4a82f64_0_4917"/>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4" name="Google Shape;2494;g35ec4a82f64_0_4917"/>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5" name="Google Shape;2495;g35ec4a82f64_0_4917"/>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6" name="Google Shape;2496;g35ec4a82f64_0_4917"/>
          <p:cNvSpPr/>
          <p:nvPr/>
        </p:nvSpPr>
        <p:spPr>
          <a:xfrm>
            <a:off x="4958948" y="1520138"/>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97" name="Google Shape;2497;g35ec4a82f64_0_4917"/>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8" name="Google Shape;2498;g35ec4a82f64_0_4917"/>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99" name="Google Shape;2499;g35ec4a82f64_0_491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500" name="Google Shape;2500;g35ec4a82f64_0_491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01" name="Google Shape;2501;g35ec4a82f64_0_491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2502"/>
        <p:cNvGrpSpPr/>
        <p:nvPr/>
      </p:nvGrpSpPr>
      <p:grpSpPr>
        <a:xfrm>
          <a:off x="0" y="0"/>
          <a:ext cx="0" cy="0"/>
          <a:chOff x="0" y="0"/>
          <a:chExt cx="0" cy="0"/>
        </a:xfrm>
      </p:grpSpPr>
      <p:sp>
        <p:nvSpPr>
          <p:cNvPr id="2503" name="Google Shape;2503;g35ec4a82f64_0_493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04" name="Google Shape;2504;g35ec4a82f64_0_493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505" name="Google Shape;2505;g35ec4a82f64_0_4937"/>
          <p:cNvSpPr/>
          <p:nvPr/>
        </p:nvSpPr>
        <p:spPr>
          <a:xfrm>
            <a:off x="386540"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6" name="Google Shape;2506;g35ec4a82f64_0_4937"/>
          <p:cNvSpPr/>
          <p:nvPr/>
        </p:nvSpPr>
        <p:spPr>
          <a:xfrm>
            <a:off x="2696352"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7" name="Google Shape;2507;g35ec4a82f64_0_4937"/>
          <p:cNvSpPr/>
          <p:nvPr/>
        </p:nvSpPr>
        <p:spPr>
          <a:xfrm>
            <a:off x="5006164"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8" name="Google Shape;2508;g35ec4a82f64_0_4937"/>
          <p:cNvSpPr/>
          <p:nvPr/>
        </p:nvSpPr>
        <p:spPr>
          <a:xfrm>
            <a:off x="7315976"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9" name="Google Shape;2509;g35ec4a82f64_0_4937"/>
          <p:cNvSpPr/>
          <p:nvPr/>
        </p:nvSpPr>
        <p:spPr>
          <a:xfrm>
            <a:off x="9625788" y="3590813"/>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510" name="Google Shape;2510;g35ec4a82f64_0_4937"/>
          <p:cNvCxnSpPr/>
          <p:nvPr/>
        </p:nvCxnSpPr>
        <p:spPr>
          <a:xfrm rot="10800000">
            <a:off x="1481877" y="2757685"/>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2511" name="Google Shape;2511;g35ec4a82f64_0_4937"/>
          <p:cNvCxnSpPr/>
          <p:nvPr/>
        </p:nvCxnSpPr>
        <p:spPr>
          <a:xfrm rot="10800000">
            <a:off x="3789308" y="4049148"/>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2512" name="Google Shape;2512;g35ec4a82f64_0_4937"/>
          <p:cNvCxnSpPr/>
          <p:nvPr/>
        </p:nvCxnSpPr>
        <p:spPr>
          <a:xfrm rot="10800000">
            <a:off x="6101501" y="2757684"/>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2513" name="Google Shape;2513;g35ec4a82f64_0_4937"/>
          <p:cNvCxnSpPr/>
          <p:nvPr/>
        </p:nvCxnSpPr>
        <p:spPr>
          <a:xfrm rot="10800000">
            <a:off x="8389881" y="4049147"/>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2514" name="Google Shape;2514;g35ec4a82f64_0_4937"/>
          <p:cNvCxnSpPr/>
          <p:nvPr/>
        </p:nvCxnSpPr>
        <p:spPr>
          <a:xfrm rot="10800000">
            <a:off x="10616352" y="2757683"/>
            <a:ext cx="4800" cy="747000"/>
          </a:xfrm>
          <a:prstGeom prst="straightConnector1">
            <a:avLst/>
          </a:prstGeom>
          <a:noFill/>
          <a:ln w="50800" cap="rnd" cmpd="sng">
            <a:solidFill>
              <a:schemeClr val="dk2"/>
            </a:solidFill>
            <a:prstDash val="dot"/>
            <a:miter lim="800000"/>
            <a:headEnd type="none" w="sm" len="sm"/>
            <a:tailEnd type="none" w="sm" len="sm"/>
          </a:ln>
        </p:spPr>
      </p:cxnSp>
      <p:sp>
        <p:nvSpPr>
          <p:cNvPr id="2515" name="Google Shape;2515;g35ec4a82f64_0_4937"/>
          <p:cNvSpPr txBox="1">
            <a:spLocks noGrp="1"/>
          </p:cNvSpPr>
          <p:nvPr>
            <p:ph type="body" idx="1"/>
          </p:nvPr>
        </p:nvSpPr>
        <p:spPr>
          <a:xfrm>
            <a:off x="381970"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6" name="Google Shape;2516;g35ec4a82f64_0_4937"/>
          <p:cNvSpPr txBox="1">
            <a:spLocks noGrp="1"/>
          </p:cNvSpPr>
          <p:nvPr>
            <p:ph type="body" idx="2"/>
          </p:nvPr>
        </p:nvSpPr>
        <p:spPr>
          <a:xfrm>
            <a:off x="4614314"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7" name="Google Shape;2517;g35ec4a82f64_0_4937"/>
          <p:cNvSpPr txBox="1">
            <a:spLocks noGrp="1"/>
          </p:cNvSpPr>
          <p:nvPr>
            <p:ph type="body" idx="3"/>
          </p:nvPr>
        </p:nvSpPr>
        <p:spPr>
          <a:xfrm>
            <a:off x="8846657"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8" name="Google Shape;2518;g35ec4a82f64_0_4937"/>
          <p:cNvSpPr txBox="1">
            <a:spLocks noGrp="1"/>
          </p:cNvSpPr>
          <p:nvPr>
            <p:ph type="body" idx="4"/>
          </p:nvPr>
        </p:nvSpPr>
        <p:spPr>
          <a:xfrm>
            <a:off x="2498142"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9" name="Google Shape;2519;g35ec4a82f64_0_4937"/>
          <p:cNvSpPr txBox="1">
            <a:spLocks noGrp="1"/>
          </p:cNvSpPr>
          <p:nvPr>
            <p:ph type="body" idx="5"/>
          </p:nvPr>
        </p:nvSpPr>
        <p:spPr>
          <a:xfrm>
            <a:off x="6730486"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0" name="Google Shape;2520;g35ec4a82f64_0_4937"/>
          <p:cNvSpPr txBox="1">
            <a:spLocks noGrp="1"/>
          </p:cNvSpPr>
          <p:nvPr>
            <p:ph type="body" idx="6"/>
          </p:nvPr>
        </p:nvSpPr>
        <p:spPr>
          <a:xfrm>
            <a:off x="4117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1" name="Google Shape;2521;g35ec4a82f64_0_4937"/>
          <p:cNvSpPr txBox="1">
            <a:spLocks noGrp="1"/>
          </p:cNvSpPr>
          <p:nvPr>
            <p:ph type="body" idx="7"/>
          </p:nvPr>
        </p:nvSpPr>
        <p:spPr>
          <a:xfrm>
            <a:off x="2714413"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2" name="Google Shape;2522;g35ec4a82f64_0_4937"/>
          <p:cNvSpPr txBox="1">
            <a:spLocks noGrp="1"/>
          </p:cNvSpPr>
          <p:nvPr>
            <p:ph type="body" idx="8"/>
          </p:nvPr>
        </p:nvSpPr>
        <p:spPr>
          <a:xfrm>
            <a:off x="5031370"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3" name="Google Shape;2523;g35ec4a82f64_0_4937"/>
          <p:cNvSpPr txBox="1">
            <a:spLocks noGrp="1"/>
          </p:cNvSpPr>
          <p:nvPr>
            <p:ph type="body" idx="9"/>
          </p:nvPr>
        </p:nvSpPr>
        <p:spPr>
          <a:xfrm>
            <a:off x="7331242"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4" name="Google Shape;2524;g35ec4a82f64_0_4937"/>
          <p:cNvSpPr txBox="1">
            <a:spLocks noGrp="1"/>
          </p:cNvSpPr>
          <p:nvPr>
            <p:ph type="body" idx="13"/>
          </p:nvPr>
        </p:nvSpPr>
        <p:spPr>
          <a:xfrm>
            <a:off x="96424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5" name="Google Shape;2525;g35ec4a82f64_0_493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26" name="Google Shape;2526;g35ec4a82f64_0_493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2527"/>
        <p:cNvGrpSpPr/>
        <p:nvPr/>
      </p:nvGrpSpPr>
      <p:grpSpPr>
        <a:xfrm>
          <a:off x="0" y="0"/>
          <a:ext cx="0" cy="0"/>
          <a:chOff x="0" y="0"/>
          <a:chExt cx="0" cy="0"/>
        </a:xfrm>
      </p:grpSpPr>
      <p:sp>
        <p:nvSpPr>
          <p:cNvPr id="2528" name="Google Shape;2528;g35ec4a82f64_0_496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29" name="Google Shape;2529;g35ec4a82f64_0_4962"/>
          <p:cNvSpPr/>
          <p:nvPr/>
        </p:nvSpPr>
        <p:spPr>
          <a:xfrm>
            <a:off x="150563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0" name="Google Shape;2530;g35ec4a82f64_0_4962"/>
          <p:cNvSpPr txBox="1">
            <a:spLocks noGrp="1"/>
          </p:cNvSpPr>
          <p:nvPr>
            <p:ph type="body" idx="1"/>
          </p:nvPr>
        </p:nvSpPr>
        <p:spPr>
          <a:xfrm>
            <a:off x="154108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1" name="Google Shape;2531;g35ec4a82f64_0_4962"/>
          <p:cNvSpPr/>
          <p:nvPr/>
        </p:nvSpPr>
        <p:spPr>
          <a:xfrm>
            <a:off x="236312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2" name="Google Shape;2532;g35ec4a82f64_0_4962"/>
          <p:cNvSpPr/>
          <p:nvPr/>
        </p:nvSpPr>
        <p:spPr>
          <a:xfrm>
            <a:off x="322061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3" name="Google Shape;2533;g35ec4a82f64_0_4962"/>
          <p:cNvSpPr/>
          <p:nvPr/>
        </p:nvSpPr>
        <p:spPr>
          <a:xfrm>
            <a:off x="407809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4" name="Google Shape;2534;g35ec4a82f64_0_4962"/>
          <p:cNvSpPr/>
          <p:nvPr/>
        </p:nvSpPr>
        <p:spPr>
          <a:xfrm>
            <a:off x="493558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5" name="Google Shape;2535;g35ec4a82f64_0_4962"/>
          <p:cNvSpPr/>
          <p:nvPr/>
        </p:nvSpPr>
        <p:spPr>
          <a:xfrm>
            <a:off x="579306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6" name="Google Shape;2536;g35ec4a82f64_0_4962"/>
          <p:cNvSpPr/>
          <p:nvPr/>
        </p:nvSpPr>
        <p:spPr>
          <a:xfrm>
            <a:off x="665055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7" name="Google Shape;2537;g35ec4a82f64_0_4962"/>
          <p:cNvSpPr/>
          <p:nvPr/>
        </p:nvSpPr>
        <p:spPr>
          <a:xfrm>
            <a:off x="750804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8" name="Google Shape;2538;g35ec4a82f64_0_4962"/>
          <p:cNvSpPr/>
          <p:nvPr/>
        </p:nvSpPr>
        <p:spPr>
          <a:xfrm>
            <a:off x="836552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39" name="Google Shape;2539;g35ec4a82f64_0_4962"/>
          <p:cNvSpPr/>
          <p:nvPr/>
        </p:nvSpPr>
        <p:spPr>
          <a:xfrm>
            <a:off x="922301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40" name="Google Shape;2540;g35ec4a82f64_0_4962"/>
          <p:cNvSpPr/>
          <p:nvPr/>
        </p:nvSpPr>
        <p:spPr>
          <a:xfrm>
            <a:off x="1008049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41" name="Google Shape;2541;g35ec4a82f64_0_4962"/>
          <p:cNvSpPr/>
          <p:nvPr/>
        </p:nvSpPr>
        <p:spPr>
          <a:xfrm>
            <a:off x="1093798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42" name="Google Shape;2542;g35ec4a82f64_0_4962"/>
          <p:cNvSpPr txBox="1">
            <a:spLocks noGrp="1"/>
          </p:cNvSpPr>
          <p:nvPr>
            <p:ph type="body" idx="2"/>
          </p:nvPr>
        </p:nvSpPr>
        <p:spPr>
          <a:xfrm>
            <a:off x="239873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3" name="Google Shape;2543;g35ec4a82f64_0_4962"/>
          <p:cNvSpPr txBox="1">
            <a:spLocks noGrp="1"/>
          </p:cNvSpPr>
          <p:nvPr>
            <p:ph type="body" idx="3"/>
          </p:nvPr>
        </p:nvSpPr>
        <p:spPr>
          <a:xfrm>
            <a:off x="325638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4" name="Google Shape;2544;g35ec4a82f64_0_4962"/>
          <p:cNvSpPr txBox="1">
            <a:spLocks noGrp="1"/>
          </p:cNvSpPr>
          <p:nvPr>
            <p:ph type="body" idx="4"/>
          </p:nvPr>
        </p:nvSpPr>
        <p:spPr>
          <a:xfrm>
            <a:off x="411404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5" name="Google Shape;2545;g35ec4a82f64_0_4962"/>
          <p:cNvSpPr txBox="1">
            <a:spLocks noGrp="1"/>
          </p:cNvSpPr>
          <p:nvPr>
            <p:ph type="body" idx="5"/>
          </p:nvPr>
        </p:nvSpPr>
        <p:spPr>
          <a:xfrm>
            <a:off x="497169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6" name="Google Shape;2546;g35ec4a82f64_0_4962"/>
          <p:cNvSpPr txBox="1">
            <a:spLocks noGrp="1"/>
          </p:cNvSpPr>
          <p:nvPr>
            <p:ph type="body" idx="6"/>
          </p:nvPr>
        </p:nvSpPr>
        <p:spPr>
          <a:xfrm>
            <a:off x="582935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7" name="Google Shape;2547;g35ec4a82f64_0_4962"/>
          <p:cNvSpPr txBox="1">
            <a:spLocks noGrp="1"/>
          </p:cNvSpPr>
          <p:nvPr>
            <p:ph type="body" idx="7"/>
          </p:nvPr>
        </p:nvSpPr>
        <p:spPr>
          <a:xfrm>
            <a:off x="668700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8" name="Google Shape;2548;g35ec4a82f64_0_4962"/>
          <p:cNvSpPr txBox="1">
            <a:spLocks noGrp="1"/>
          </p:cNvSpPr>
          <p:nvPr>
            <p:ph type="body" idx="8"/>
          </p:nvPr>
        </p:nvSpPr>
        <p:spPr>
          <a:xfrm>
            <a:off x="754465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9" name="Google Shape;2549;g35ec4a82f64_0_4962"/>
          <p:cNvSpPr txBox="1">
            <a:spLocks noGrp="1"/>
          </p:cNvSpPr>
          <p:nvPr>
            <p:ph type="body" idx="9"/>
          </p:nvPr>
        </p:nvSpPr>
        <p:spPr>
          <a:xfrm>
            <a:off x="840231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0" name="Google Shape;2550;g35ec4a82f64_0_4962"/>
          <p:cNvSpPr txBox="1">
            <a:spLocks noGrp="1"/>
          </p:cNvSpPr>
          <p:nvPr>
            <p:ph type="body" idx="13"/>
          </p:nvPr>
        </p:nvSpPr>
        <p:spPr>
          <a:xfrm>
            <a:off x="925996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1" name="Google Shape;2551;g35ec4a82f64_0_4962"/>
          <p:cNvSpPr txBox="1">
            <a:spLocks noGrp="1"/>
          </p:cNvSpPr>
          <p:nvPr>
            <p:ph type="body" idx="14"/>
          </p:nvPr>
        </p:nvSpPr>
        <p:spPr>
          <a:xfrm>
            <a:off x="1011762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2" name="Google Shape;2552;g35ec4a82f64_0_4962"/>
          <p:cNvSpPr txBox="1">
            <a:spLocks noGrp="1"/>
          </p:cNvSpPr>
          <p:nvPr>
            <p:ph type="body" idx="15"/>
          </p:nvPr>
        </p:nvSpPr>
        <p:spPr>
          <a:xfrm>
            <a:off x="10975270"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3" name="Google Shape;2553;g35ec4a82f64_0_496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554" name="Google Shape;2554;g35ec4a82f64_0_496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55" name="Google Shape;2555;g35ec4a82f64_0_496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2556"/>
        <p:cNvGrpSpPr/>
        <p:nvPr/>
      </p:nvGrpSpPr>
      <p:grpSpPr>
        <a:xfrm>
          <a:off x="0" y="0"/>
          <a:ext cx="0" cy="0"/>
          <a:chOff x="0" y="0"/>
          <a:chExt cx="0" cy="0"/>
        </a:xfrm>
      </p:grpSpPr>
      <p:sp>
        <p:nvSpPr>
          <p:cNvPr id="2557" name="Google Shape;2557;g35ec4a82f64_0_4991"/>
          <p:cNvSpPr txBox="1">
            <a:spLocks noGrp="1"/>
          </p:cNvSpPr>
          <p:nvPr>
            <p:ph type="body" idx="1"/>
          </p:nvPr>
        </p:nvSpPr>
        <p:spPr>
          <a:xfrm>
            <a:off x="6596228"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8" name="Google Shape;2558;g35ec4a82f64_0_4991"/>
          <p:cNvSpPr txBox="1">
            <a:spLocks noGrp="1"/>
          </p:cNvSpPr>
          <p:nvPr>
            <p:ph type="body" idx="2"/>
          </p:nvPr>
        </p:nvSpPr>
        <p:spPr>
          <a:xfrm>
            <a:off x="422659"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9" name="Google Shape;2559;g35ec4a82f64_0_499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60" name="Google Shape;2560;g35ec4a82f64_0_4991"/>
          <p:cNvSpPr txBox="1">
            <a:spLocks noGrp="1"/>
          </p:cNvSpPr>
          <p:nvPr>
            <p:ph type="body" idx="3"/>
          </p:nvPr>
        </p:nvSpPr>
        <p:spPr>
          <a:xfrm>
            <a:off x="422659"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1" name="Google Shape;2561;g35ec4a82f64_0_4991"/>
          <p:cNvSpPr txBox="1">
            <a:spLocks noGrp="1"/>
          </p:cNvSpPr>
          <p:nvPr>
            <p:ph type="body" idx="4"/>
          </p:nvPr>
        </p:nvSpPr>
        <p:spPr>
          <a:xfrm>
            <a:off x="6595218"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62" name="Google Shape;2562;g35ec4a82f64_0_4991"/>
          <p:cNvPicPr preferRelativeResize="0"/>
          <p:nvPr/>
        </p:nvPicPr>
        <p:blipFill rotWithShape="1">
          <a:blip r:embed="rId2">
            <a:alphaModFix/>
          </a:blip>
          <a:srcRect/>
          <a:stretch/>
        </p:blipFill>
        <p:spPr>
          <a:xfrm>
            <a:off x="243838" y="287865"/>
            <a:ext cx="1391921" cy="695962"/>
          </a:xfrm>
          <a:prstGeom prst="rect">
            <a:avLst/>
          </a:prstGeom>
          <a:noFill/>
          <a:ln>
            <a:noFill/>
          </a:ln>
        </p:spPr>
      </p:pic>
      <p:grpSp>
        <p:nvGrpSpPr>
          <p:cNvPr id="2563" name="Google Shape;2563;g35ec4a82f64_0_4991"/>
          <p:cNvGrpSpPr/>
          <p:nvPr/>
        </p:nvGrpSpPr>
        <p:grpSpPr>
          <a:xfrm>
            <a:off x="5910243" y="1799665"/>
            <a:ext cx="306171" cy="3712200"/>
            <a:chOff x="5910243" y="1799665"/>
            <a:chExt cx="306171" cy="3712200"/>
          </a:xfrm>
        </p:grpSpPr>
        <p:cxnSp>
          <p:nvCxnSpPr>
            <p:cNvPr id="2564" name="Google Shape;2564;g35ec4a82f64_0_4991"/>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2565" name="Google Shape;2565;g35ec4a82f64_0_4991"/>
            <p:cNvGrpSpPr/>
            <p:nvPr/>
          </p:nvGrpSpPr>
          <p:grpSpPr>
            <a:xfrm>
              <a:off x="5910243" y="3502381"/>
              <a:ext cx="306171" cy="306910"/>
              <a:chOff x="5937564" y="3833745"/>
              <a:chExt cx="306171" cy="306910"/>
            </a:xfrm>
          </p:grpSpPr>
          <p:sp>
            <p:nvSpPr>
              <p:cNvPr id="2566" name="Google Shape;2566;g35ec4a82f64_0_4991"/>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2567" name="Google Shape;2567;g35ec4a82f64_0_4991"/>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2568" name="Google Shape;2568;g35ec4a82f64_0_4991"/>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69" name="Google Shape;2569;g35ec4a82f64_0_499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2570"/>
        <p:cNvGrpSpPr/>
        <p:nvPr/>
      </p:nvGrpSpPr>
      <p:grpSpPr>
        <a:xfrm>
          <a:off x="0" y="0"/>
          <a:ext cx="0" cy="0"/>
          <a:chOff x="0" y="0"/>
          <a:chExt cx="0" cy="0"/>
        </a:xfrm>
      </p:grpSpPr>
      <p:sp>
        <p:nvSpPr>
          <p:cNvPr id="2571" name="Google Shape;2571;g35ec4a82f64_0_5005"/>
          <p:cNvSpPr txBox="1">
            <a:spLocks noGrp="1"/>
          </p:cNvSpPr>
          <p:nvPr>
            <p:ph type="body" idx="1"/>
          </p:nvPr>
        </p:nvSpPr>
        <p:spPr>
          <a:xfrm>
            <a:off x="1193023" y="1869556"/>
            <a:ext cx="9786900" cy="3653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2" name="Google Shape;2572;g35ec4a82f64_0_500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73" name="Google Shape;2573;g35ec4a82f64_0_5005"/>
          <p:cNvSpPr/>
          <p:nvPr/>
        </p:nvSpPr>
        <p:spPr>
          <a:xfrm>
            <a:off x="630000" y="1513738"/>
            <a:ext cx="108102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2574" name="Google Shape;2574;g35ec4a82f64_0_5005"/>
          <p:cNvGrpSpPr/>
          <p:nvPr/>
        </p:nvGrpSpPr>
        <p:grpSpPr>
          <a:xfrm>
            <a:off x="10982957" y="5350290"/>
            <a:ext cx="609600" cy="609600"/>
            <a:chOff x="3296659" y="4412657"/>
            <a:chExt cx="609600" cy="609600"/>
          </a:xfrm>
        </p:grpSpPr>
        <p:sp>
          <p:nvSpPr>
            <p:cNvPr id="2575" name="Google Shape;2575;g35ec4a82f64_0_5005"/>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76" name="Google Shape;2576;g35ec4a82f64_0_5005"/>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2577" name="Google Shape;2577;g35ec4a82f64_0_5005"/>
          <p:cNvGrpSpPr/>
          <p:nvPr/>
        </p:nvGrpSpPr>
        <p:grpSpPr>
          <a:xfrm>
            <a:off x="477603" y="1428056"/>
            <a:ext cx="609600" cy="609600"/>
            <a:chOff x="477603" y="1406746"/>
            <a:chExt cx="609600" cy="609600"/>
          </a:xfrm>
        </p:grpSpPr>
        <p:sp>
          <p:nvSpPr>
            <p:cNvPr id="2578" name="Google Shape;2578;g35ec4a82f64_0_5005"/>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79" name="Google Shape;2579;g35ec4a82f64_0_5005"/>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80" name="Google Shape;2580;g35ec4a82f64_0_5005"/>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2581" name="Google Shape;2581;g35ec4a82f64_0_500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582" name="Google Shape;2582;g35ec4a82f64_0_500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83" name="Google Shape;2583;g35ec4a82f64_0_500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2584"/>
        <p:cNvGrpSpPr/>
        <p:nvPr/>
      </p:nvGrpSpPr>
      <p:grpSpPr>
        <a:xfrm>
          <a:off x="0" y="0"/>
          <a:ext cx="0" cy="0"/>
          <a:chOff x="0" y="0"/>
          <a:chExt cx="0" cy="0"/>
        </a:xfrm>
      </p:grpSpPr>
      <p:sp>
        <p:nvSpPr>
          <p:cNvPr id="2585" name="Google Shape;2585;g35ec4a82f64_0_5019"/>
          <p:cNvSpPr/>
          <p:nvPr/>
        </p:nvSpPr>
        <p:spPr>
          <a:xfrm>
            <a:off x="569021"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586" name="Google Shape;2586;g35ec4a82f64_0_5019"/>
          <p:cNvSpPr/>
          <p:nvPr/>
        </p:nvSpPr>
        <p:spPr>
          <a:xfrm>
            <a:off x="665622"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587" name="Google Shape;2587;g35ec4a82f64_0_5019"/>
          <p:cNvSpPr/>
          <p:nvPr/>
        </p:nvSpPr>
        <p:spPr>
          <a:xfrm rot="10800000">
            <a:off x="3235680"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88" name="Google Shape;2588;g35ec4a82f64_0_5019"/>
          <p:cNvSpPr/>
          <p:nvPr/>
        </p:nvSpPr>
        <p:spPr>
          <a:xfrm rot="10800000">
            <a:off x="3385128"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89" name="Google Shape;2589;g35ec4a82f64_0_5019"/>
          <p:cNvSpPr/>
          <p:nvPr/>
        </p:nvSpPr>
        <p:spPr>
          <a:xfrm>
            <a:off x="463332"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90" name="Google Shape;2590;g35ec4a82f64_0_5019"/>
          <p:cNvSpPr/>
          <p:nvPr/>
        </p:nvSpPr>
        <p:spPr>
          <a:xfrm>
            <a:off x="416624"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91" name="Google Shape;2591;g35ec4a82f64_0_5019"/>
          <p:cNvSpPr/>
          <p:nvPr/>
        </p:nvSpPr>
        <p:spPr>
          <a:xfrm>
            <a:off x="566202"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592" name="Google Shape;2592;g35ec4a82f64_0_5019"/>
          <p:cNvSpPr txBox="1"/>
          <p:nvPr/>
        </p:nvSpPr>
        <p:spPr>
          <a:xfrm>
            <a:off x="886418"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2593" name="Google Shape;2593;g35ec4a82f64_0_5019"/>
          <p:cNvSpPr txBox="1">
            <a:spLocks noGrp="1"/>
          </p:cNvSpPr>
          <p:nvPr>
            <p:ph type="body" idx="1"/>
          </p:nvPr>
        </p:nvSpPr>
        <p:spPr>
          <a:xfrm>
            <a:off x="773906"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4" name="Google Shape;2594;g35ec4a82f64_0_5019"/>
          <p:cNvSpPr txBox="1">
            <a:spLocks noGrp="1"/>
          </p:cNvSpPr>
          <p:nvPr>
            <p:ph type="body" idx="2"/>
          </p:nvPr>
        </p:nvSpPr>
        <p:spPr>
          <a:xfrm>
            <a:off x="422660"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5" name="Google Shape;2595;g35ec4a82f64_0_5019"/>
          <p:cNvSpPr txBox="1">
            <a:spLocks noGrp="1"/>
          </p:cNvSpPr>
          <p:nvPr>
            <p:ph type="body" idx="3"/>
          </p:nvPr>
        </p:nvSpPr>
        <p:spPr>
          <a:xfrm>
            <a:off x="4353335"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6" name="Google Shape;2596;g35ec4a82f64_0_5019"/>
          <p:cNvSpPr txBox="1">
            <a:spLocks noGrp="1"/>
          </p:cNvSpPr>
          <p:nvPr>
            <p:ph type="body" idx="4"/>
          </p:nvPr>
        </p:nvSpPr>
        <p:spPr>
          <a:xfrm>
            <a:off x="8284009"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7" name="Google Shape;2597;g35ec4a82f64_0_501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98" name="Google Shape;2598;g35ec4a82f64_0_5019"/>
          <p:cNvSpPr/>
          <p:nvPr/>
        </p:nvSpPr>
        <p:spPr>
          <a:xfrm>
            <a:off x="4615800"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599" name="Google Shape;2599;g35ec4a82f64_0_5019"/>
          <p:cNvSpPr/>
          <p:nvPr/>
        </p:nvSpPr>
        <p:spPr>
          <a:xfrm>
            <a:off x="4712401"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00" name="Google Shape;2600;g35ec4a82f64_0_5019"/>
          <p:cNvSpPr/>
          <p:nvPr/>
        </p:nvSpPr>
        <p:spPr>
          <a:xfrm rot="10800000">
            <a:off x="7282459"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01" name="Google Shape;2601;g35ec4a82f64_0_5019"/>
          <p:cNvSpPr/>
          <p:nvPr/>
        </p:nvSpPr>
        <p:spPr>
          <a:xfrm rot="10800000">
            <a:off x="7431907"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02" name="Google Shape;2602;g35ec4a82f64_0_5019"/>
          <p:cNvSpPr/>
          <p:nvPr/>
        </p:nvSpPr>
        <p:spPr>
          <a:xfrm>
            <a:off x="4510111"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03" name="Google Shape;2603;g35ec4a82f64_0_5019"/>
          <p:cNvSpPr/>
          <p:nvPr/>
        </p:nvSpPr>
        <p:spPr>
          <a:xfrm>
            <a:off x="4463403"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04" name="Google Shape;2604;g35ec4a82f64_0_5019"/>
          <p:cNvSpPr/>
          <p:nvPr/>
        </p:nvSpPr>
        <p:spPr>
          <a:xfrm>
            <a:off x="4612981"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05" name="Google Shape;2605;g35ec4a82f64_0_5019"/>
          <p:cNvSpPr txBox="1"/>
          <p:nvPr/>
        </p:nvSpPr>
        <p:spPr>
          <a:xfrm>
            <a:off x="4933197"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2606" name="Google Shape;2606;g35ec4a82f64_0_5019"/>
          <p:cNvSpPr txBox="1">
            <a:spLocks noGrp="1"/>
          </p:cNvSpPr>
          <p:nvPr>
            <p:ph type="body" idx="5"/>
          </p:nvPr>
        </p:nvSpPr>
        <p:spPr>
          <a:xfrm>
            <a:off x="4820685"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7" name="Google Shape;2607;g35ec4a82f64_0_5019"/>
          <p:cNvSpPr/>
          <p:nvPr/>
        </p:nvSpPr>
        <p:spPr>
          <a:xfrm>
            <a:off x="8552754"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08" name="Google Shape;2608;g35ec4a82f64_0_5019"/>
          <p:cNvSpPr/>
          <p:nvPr/>
        </p:nvSpPr>
        <p:spPr>
          <a:xfrm>
            <a:off x="8649355"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09" name="Google Shape;2609;g35ec4a82f64_0_5019"/>
          <p:cNvSpPr/>
          <p:nvPr/>
        </p:nvSpPr>
        <p:spPr>
          <a:xfrm rot="10800000">
            <a:off x="11219413"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10" name="Google Shape;2610;g35ec4a82f64_0_5019"/>
          <p:cNvSpPr/>
          <p:nvPr/>
        </p:nvSpPr>
        <p:spPr>
          <a:xfrm rot="10800000">
            <a:off x="11368861"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11" name="Google Shape;2611;g35ec4a82f64_0_5019"/>
          <p:cNvSpPr/>
          <p:nvPr/>
        </p:nvSpPr>
        <p:spPr>
          <a:xfrm>
            <a:off x="8447065"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12" name="Google Shape;2612;g35ec4a82f64_0_5019"/>
          <p:cNvSpPr/>
          <p:nvPr/>
        </p:nvSpPr>
        <p:spPr>
          <a:xfrm>
            <a:off x="8400357"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13" name="Google Shape;2613;g35ec4a82f64_0_5019"/>
          <p:cNvSpPr/>
          <p:nvPr/>
        </p:nvSpPr>
        <p:spPr>
          <a:xfrm>
            <a:off x="8549935"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14" name="Google Shape;2614;g35ec4a82f64_0_5019"/>
          <p:cNvSpPr txBox="1"/>
          <p:nvPr/>
        </p:nvSpPr>
        <p:spPr>
          <a:xfrm>
            <a:off x="8870151"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2615" name="Google Shape;2615;g35ec4a82f64_0_5019"/>
          <p:cNvSpPr txBox="1">
            <a:spLocks noGrp="1"/>
          </p:cNvSpPr>
          <p:nvPr>
            <p:ph type="body" idx="6"/>
          </p:nvPr>
        </p:nvSpPr>
        <p:spPr>
          <a:xfrm>
            <a:off x="8757639"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6" name="Google Shape;2616;g35ec4a82f64_0_5019"/>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617" name="Google Shape;2617;g35ec4a82f64_0_501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18" name="Google Shape;2618;g35ec4a82f64_0_501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2619"/>
        <p:cNvGrpSpPr/>
        <p:nvPr/>
      </p:nvGrpSpPr>
      <p:grpSpPr>
        <a:xfrm>
          <a:off x="0" y="0"/>
          <a:ext cx="0" cy="0"/>
          <a:chOff x="0" y="0"/>
          <a:chExt cx="0" cy="0"/>
        </a:xfrm>
      </p:grpSpPr>
      <p:sp>
        <p:nvSpPr>
          <p:cNvPr id="2620" name="Google Shape;2620;g35ec4a82f64_0_5054"/>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1" name="Google Shape;2621;g35ec4a82f64_0_5054"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622" name="Google Shape;2622;g35ec4a82f64_0_5054"/>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3" name="Google Shape;2623;g35ec4a82f64_0_5054"/>
          <p:cNvSpPr txBox="1">
            <a:spLocks noGrp="1"/>
          </p:cNvSpPr>
          <p:nvPr>
            <p:ph type="body" idx="1"/>
          </p:nvPr>
        </p:nvSpPr>
        <p:spPr>
          <a:xfrm>
            <a:off x="5215362" y="843278"/>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4" name="Google Shape;2624;g35ec4a82f64_0_505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625" name="Google Shape;2625;g35ec4a82f64_0_5054"/>
          <p:cNvGrpSpPr/>
          <p:nvPr/>
        </p:nvGrpSpPr>
        <p:grpSpPr>
          <a:xfrm>
            <a:off x="4488945" y="744602"/>
            <a:ext cx="609600" cy="609600"/>
            <a:chOff x="477603" y="1406746"/>
            <a:chExt cx="609600" cy="609600"/>
          </a:xfrm>
        </p:grpSpPr>
        <p:sp>
          <p:nvSpPr>
            <p:cNvPr id="2626" name="Google Shape;2626;g35ec4a82f64_0_5054"/>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27" name="Google Shape;2627;g35ec4a82f64_0_5054"/>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28" name="Google Shape;2628;g35ec4a82f64_0_5054"/>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2629" name="Google Shape;2629;g35ec4a82f64_0_5054"/>
          <p:cNvSpPr txBox="1">
            <a:spLocks noGrp="1"/>
          </p:cNvSpPr>
          <p:nvPr>
            <p:ph type="body" idx="2"/>
          </p:nvPr>
        </p:nvSpPr>
        <p:spPr>
          <a:xfrm>
            <a:off x="5215362" y="2719225"/>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630" name="Google Shape;2630;g35ec4a82f64_0_5054"/>
          <p:cNvGrpSpPr/>
          <p:nvPr/>
        </p:nvGrpSpPr>
        <p:grpSpPr>
          <a:xfrm>
            <a:off x="4488945" y="2620549"/>
            <a:ext cx="609600" cy="609600"/>
            <a:chOff x="477603" y="1406746"/>
            <a:chExt cx="609600" cy="609600"/>
          </a:xfrm>
        </p:grpSpPr>
        <p:sp>
          <p:nvSpPr>
            <p:cNvPr id="2631" name="Google Shape;2631;g35ec4a82f64_0_5054"/>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32" name="Google Shape;2632;g35ec4a82f64_0_5054"/>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33" name="Google Shape;2633;g35ec4a82f64_0_5054"/>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2634" name="Google Shape;2634;g35ec4a82f64_0_5054"/>
          <p:cNvSpPr txBox="1">
            <a:spLocks noGrp="1"/>
          </p:cNvSpPr>
          <p:nvPr>
            <p:ph type="body" idx="3"/>
          </p:nvPr>
        </p:nvSpPr>
        <p:spPr>
          <a:xfrm>
            <a:off x="5211570" y="4592333"/>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635" name="Google Shape;2635;g35ec4a82f64_0_5054"/>
          <p:cNvGrpSpPr/>
          <p:nvPr/>
        </p:nvGrpSpPr>
        <p:grpSpPr>
          <a:xfrm>
            <a:off x="4485153" y="4493657"/>
            <a:ext cx="609600" cy="609600"/>
            <a:chOff x="477603" y="1406746"/>
            <a:chExt cx="609600" cy="609600"/>
          </a:xfrm>
        </p:grpSpPr>
        <p:sp>
          <p:nvSpPr>
            <p:cNvPr id="2636" name="Google Shape;2636;g35ec4a82f64_0_5054"/>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37" name="Google Shape;2637;g35ec4a82f64_0_5054"/>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638" name="Google Shape;2638;g35ec4a82f64_0_5054"/>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2639" name="Google Shape;2639;g35ec4a82f64_0_505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216"/>
        <p:cNvGrpSpPr/>
        <p:nvPr/>
      </p:nvGrpSpPr>
      <p:grpSpPr>
        <a:xfrm>
          <a:off x="0" y="0"/>
          <a:ext cx="0" cy="0"/>
          <a:chOff x="0" y="0"/>
          <a:chExt cx="0" cy="0"/>
        </a:xfrm>
      </p:grpSpPr>
      <p:sp>
        <p:nvSpPr>
          <p:cNvPr id="217" name="Google Shape;217;g335b1a3233b_0_130"/>
          <p:cNvSpPr/>
          <p:nvPr/>
        </p:nvSpPr>
        <p:spPr>
          <a:xfrm>
            <a:off x="7523027" y="0"/>
            <a:ext cx="4668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335b1a3233b_0_130"/>
          <p:cNvSpPr/>
          <p:nvPr/>
        </p:nvSpPr>
        <p:spPr>
          <a:xfrm rot="5400000">
            <a:off x="4753077" y="2765250"/>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335b1a3233b_0_130"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20" name="Google Shape;220;g335b1a3233b_0_130"/>
          <p:cNvSpPr txBox="1">
            <a:spLocks noGrp="1"/>
          </p:cNvSpPr>
          <p:nvPr>
            <p:ph type="body" idx="1"/>
          </p:nvPr>
        </p:nvSpPr>
        <p:spPr>
          <a:xfrm>
            <a:off x="411522" y="1333499"/>
            <a:ext cx="70227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g335b1a3233b_0_130"/>
          <p:cNvSpPr txBox="1">
            <a:spLocks noGrp="1"/>
          </p:cNvSpPr>
          <p:nvPr>
            <p:ph type="title"/>
          </p:nvPr>
        </p:nvSpPr>
        <p:spPr>
          <a:xfrm>
            <a:off x="411523" y="170189"/>
            <a:ext cx="70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g335b1a3233b_0_13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g335b1a3233b_0_130"/>
          <p:cNvSpPr txBox="1">
            <a:spLocks noGrp="1"/>
          </p:cNvSpPr>
          <p:nvPr>
            <p:ph type="body" idx="2"/>
          </p:nvPr>
        </p:nvSpPr>
        <p:spPr>
          <a:xfrm>
            <a:off x="9191464" y="2110045"/>
            <a:ext cx="2668800" cy="2637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4" name="Google Shape;224;g335b1a3233b_0_130"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2640"/>
        <p:cNvGrpSpPr/>
        <p:nvPr/>
      </p:nvGrpSpPr>
      <p:grpSpPr>
        <a:xfrm>
          <a:off x="0" y="0"/>
          <a:ext cx="0" cy="0"/>
          <a:chOff x="0" y="0"/>
          <a:chExt cx="0" cy="0"/>
        </a:xfrm>
      </p:grpSpPr>
      <p:sp>
        <p:nvSpPr>
          <p:cNvPr id="2641" name="Google Shape;2641;g35ec4a82f64_0_5075"/>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42" name="Google Shape;2642;g35ec4a82f64_0_507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2643" name="Google Shape;2643;g35ec4a82f64_0_5075"/>
          <p:cNvSpPr txBox="1">
            <a:spLocks noGrp="1"/>
          </p:cNvSpPr>
          <p:nvPr>
            <p:ph type="body" idx="1"/>
          </p:nvPr>
        </p:nvSpPr>
        <p:spPr>
          <a:xfrm>
            <a:off x="602147" y="1334680"/>
            <a:ext cx="11019300" cy="3586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44" name="Google Shape;2644;g35ec4a82f64_0_5075"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2645"/>
        <p:cNvGrpSpPr/>
        <p:nvPr/>
      </p:nvGrpSpPr>
      <p:grpSpPr>
        <a:xfrm>
          <a:off x="0" y="0"/>
          <a:ext cx="0" cy="0"/>
          <a:chOff x="0" y="0"/>
          <a:chExt cx="0" cy="0"/>
        </a:xfrm>
      </p:grpSpPr>
      <p:sp>
        <p:nvSpPr>
          <p:cNvPr id="2646" name="Google Shape;2646;g35ec4a82f64_0_508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47" name="Google Shape;2647;g35ec4a82f64_0_5080"/>
          <p:cNvPicPr preferRelativeResize="0"/>
          <p:nvPr/>
        </p:nvPicPr>
        <p:blipFill rotWithShape="1">
          <a:blip r:embed="rId2">
            <a:alphaModFix/>
          </a:blip>
          <a:srcRect/>
          <a:stretch/>
        </p:blipFill>
        <p:spPr>
          <a:xfrm>
            <a:off x="243838" y="287865"/>
            <a:ext cx="1391921" cy="695962"/>
          </a:xfrm>
          <a:prstGeom prst="rect">
            <a:avLst/>
          </a:prstGeom>
          <a:noFill/>
          <a:ln>
            <a:noFill/>
          </a:ln>
        </p:spPr>
      </p:pic>
      <p:graphicFrame>
        <p:nvGraphicFramePr>
          <p:cNvPr id="2648" name="Google Shape;2648;g35ec4a82f64_0_5080"/>
          <p:cNvGraphicFramePr/>
          <p:nvPr/>
        </p:nvGraphicFramePr>
        <p:xfrm>
          <a:off x="321222" y="1534982"/>
          <a:ext cx="3000000" cy="3000000"/>
        </p:xfrm>
        <a:graphic>
          <a:graphicData uri="http://schemas.openxmlformats.org/drawingml/2006/table">
            <a:tbl>
              <a:tblPr firstRow="1" bandRow="1">
                <a:noFill/>
                <a:tableStyleId>{7D7326AF-80E6-47AC-B38B-A7C35291A1CE}</a:tableStyleId>
              </a:tblPr>
              <a:tblGrid>
                <a:gridCol w="2079425">
                  <a:extLst>
                    <a:ext uri="{9D8B030D-6E8A-4147-A177-3AD203B41FA5}">
                      <a16:colId xmlns:a16="http://schemas.microsoft.com/office/drawing/2014/main" val="20000"/>
                    </a:ext>
                  </a:extLst>
                </a:gridCol>
                <a:gridCol w="41300">
                  <a:extLst>
                    <a:ext uri="{9D8B030D-6E8A-4147-A177-3AD203B41FA5}">
                      <a16:colId xmlns:a16="http://schemas.microsoft.com/office/drawing/2014/main" val="20001"/>
                    </a:ext>
                  </a:extLst>
                </a:gridCol>
                <a:gridCol w="3108825">
                  <a:extLst>
                    <a:ext uri="{9D8B030D-6E8A-4147-A177-3AD203B41FA5}">
                      <a16:colId xmlns:a16="http://schemas.microsoft.com/office/drawing/2014/main" val="20002"/>
                    </a:ext>
                  </a:extLst>
                </a:gridCol>
                <a:gridCol w="3108825">
                  <a:extLst>
                    <a:ext uri="{9D8B030D-6E8A-4147-A177-3AD203B41FA5}">
                      <a16:colId xmlns:a16="http://schemas.microsoft.com/office/drawing/2014/main" val="20003"/>
                    </a:ext>
                  </a:extLst>
                </a:gridCol>
                <a:gridCol w="31088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2649" name="Google Shape;2649;g35ec4a82f64_0_508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50" name="Google Shape;2650;g35ec4a82f64_0_508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51"/>
        <p:cNvGrpSpPr/>
        <p:nvPr/>
      </p:nvGrpSpPr>
      <p:grpSpPr>
        <a:xfrm>
          <a:off x="0" y="0"/>
          <a:ext cx="0" cy="0"/>
          <a:chOff x="0" y="0"/>
          <a:chExt cx="0" cy="0"/>
        </a:xfrm>
      </p:grpSpPr>
      <p:sp>
        <p:nvSpPr>
          <p:cNvPr id="2652" name="Google Shape;2652;g35ec4a82f64_0_5086"/>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2653" name="Google Shape;2653;g35ec4a82f64_0_5086"/>
          <p:cNvSpPr txBox="1"/>
          <p:nvPr/>
        </p:nvSpPr>
        <p:spPr>
          <a:xfrm>
            <a:off x="1104857" y="1336923"/>
            <a:ext cx="7789200" cy="4583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2654" name="Google Shape;2654;g35ec4a82f64_0_5086"/>
          <p:cNvSpPr txBox="1">
            <a:spLocks noGrp="1"/>
          </p:cNvSpPr>
          <p:nvPr>
            <p:ph type="ctrTitle"/>
          </p:nvPr>
        </p:nvSpPr>
        <p:spPr>
          <a:xfrm>
            <a:off x="1256474" y="2289290"/>
            <a:ext cx="7499400" cy="2466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55" name="Google Shape;2655;g35ec4a82f64_0_5086"/>
          <p:cNvPicPr preferRelativeResize="0"/>
          <p:nvPr/>
        </p:nvPicPr>
        <p:blipFill rotWithShape="1">
          <a:blip r:embed="rId2">
            <a:alphaModFix/>
          </a:blip>
          <a:srcRect/>
          <a:stretch/>
        </p:blipFill>
        <p:spPr>
          <a:xfrm>
            <a:off x="1283229" y="1518030"/>
            <a:ext cx="1391923" cy="695962"/>
          </a:xfrm>
          <a:prstGeom prst="rect">
            <a:avLst/>
          </a:prstGeom>
          <a:noFill/>
          <a:ln>
            <a:noFill/>
          </a:ln>
        </p:spPr>
      </p:pic>
      <p:sp>
        <p:nvSpPr>
          <p:cNvPr id="2656" name="Google Shape;2656;g35ec4a82f64_0_5086"/>
          <p:cNvSpPr txBox="1">
            <a:spLocks noGrp="1"/>
          </p:cNvSpPr>
          <p:nvPr>
            <p:ph type="body" idx="1"/>
          </p:nvPr>
        </p:nvSpPr>
        <p:spPr>
          <a:xfrm>
            <a:off x="1283229" y="4865380"/>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657"/>
        <p:cNvGrpSpPr/>
        <p:nvPr/>
      </p:nvGrpSpPr>
      <p:grpSpPr>
        <a:xfrm>
          <a:off x="0" y="0"/>
          <a:ext cx="0" cy="0"/>
          <a:chOff x="0" y="0"/>
          <a:chExt cx="0" cy="0"/>
        </a:xfrm>
      </p:grpSpPr>
      <p:sp>
        <p:nvSpPr>
          <p:cNvPr id="2658" name="Google Shape;2658;g35ec4a82f64_0_5092"/>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591"/>
              <a:buFont typeface="Calibri"/>
              <a:buNone/>
              <a:defRPr sz="259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9" name="Google Shape;2659;g35ec4a82f64_0_5092"/>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1pPr>
            <a:lvl2pPr marL="914400" marR="0" lvl="1"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0" name="Google Shape;2660;g35ec4a82f64_0_5092"/>
          <p:cNvSpPr txBox="1">
            <a:spLocks noGrp="1"/>
          </p:cNvSpPr>
          <p:nvPr>
            <p:ph type="sldNum" idx="12"/>
          </p:nvPr>
        </p:nvSpPr>
        <p:spPr>
          <a:xfrm>
            <a:off x="11700437" y="6624090"/>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61" name="Google Shape;2661;g35ec4a82f64_0_5092"/>
          <p:cNvSpPr txBox="1">
            <a:spLocks noGrp="1"/>
          </p:cNvSpPr>
          <p:nvPr>
            <p:ph type="body" idx="2"/>
          </p:nvPr>
        </p:nvSpPr>
        <p:spPr>
          <a:xfrm>
            <a:off x="1" y="6624090"/>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683"/>
              <a:buFont typeface="Noto Sans Symbols"/>
              <a:buNone/>
              <a:defRPr sz="683" b="0" i="0" u="none" strike="noStrike" cap="none">
                <a:solidFill>
                  <a:schemeClr val="dk1"/>
                </a:solidFill>
                <a:latin typeface="Calibri"/>
                <a:ea typeface="Calibri"/>
                <a:cs typeface="Calibri"/>
                <a:sym typeface="Calibri"/>
              </a:defRPr>
            </a:lvl1pPr>
            <a:lvl2pPr marL="914400" marR="0" lvl="1"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62" name="Google Shape;2662;g35ec4a82f64_0_5092"/>
          <p:cNvPicPr preferRelativeResize="0"/>
          <p:nvPr/>
        </p:nvPicPr>
        <p:blipFill rotWithShape="1">
          <a:blip r:embed="rId2">
            <a:alphaModFix/>
          </a:blip>
          <a:srcRect/>
          <a:stretch/>
        </p:blipFill>
        <p:spPr>
          <a:xfrm>
            <a:off x="243841" y="287865"/>
            <a:ext cx="1391923" cy="695962"/>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2663"/>
        <p:cNvGrpSpPr/>
        <p:nvPr/>
      </p:nvGrpSpPr>
      <p:grpSpPr>
        <a:xfrm>
          <a:off x="0" y="0"/>
          <a:ext cx="0" cy="0"/>
          <a:chOff x="0" y="0"/>
          <a:chExt cx="0" cy="0"/>
        </a:xfrm>
      </p:grpSpPr>
      <p:sp>
        <p:nvSpPr>
          <p:cNvPr id="2664" name="Google Shape;2664;g35ec4a82f64_0_5098"/>
          <p:cNvSpPr/>
          <p:nvPr/>
        </p:nvSpPr>
        <p:spPr>
          <a:xfrm>
            <a:off x="-10896" y="0"/>
            <a:ext cx="6099000" cy="6858000"/>
          </a:xfrm>
          <a:prstGeom prst="rect">
            <a:avLst/>
          </a:prstGeom>
          <a:solidFill>
            <a:schemeClr val="accent1"/>
          </a:solidFill>
          <a:ln>
            <a:noFill/>
          </a:ln>
        </p:spPr>
        <p:txBody>
          <a:bodyPr spcFirstLastPara="1" wrap="square" lIns="92500" tIns="46250" rIns="92500" bIns="462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5" name="Google Shape;2665;g35ec4a82f64_0_5098" descr="A close up of a sign&#10;&#10;Description automatically generated"/>
          <p:cNvPicPr preferRelativeResize="0"/>
          <p:nvPr/>
        </p:nvPicPr>
        <p:blipFill rotWithShape="1">
          <a:blip r:embed="rId2">
            <a:alphaModFix/>
          </a:blip>
          <a:srcRect/>
          <a:stretch/>
        </p:blipFill>
        <p:spPr>
          <a:xfrm>
            <a:off x="529877" y="208290"/>
            <a:ext cx="688477" cy="275391"/>
          </a:xfrm>
          <a:prstGeom prst="rect">
            <a:avLst/>
          </a:prstGeom>
          <a:noFill/>
          <a:ln>
            <a:noFill/>
          </a:ln>
        </p:spPr>
      </p:pic>
      <p:sp>
        <p:nvSpPr>
          <p:cNvPr id="2666" name="Google Shape;2666;g35ec4a82f64_0_5098"/>
          <p:cNvSpPr txBox="1">
            <a:spLocks noGrp="1"/>
          </p:cNvSpPr>
          <p:nvPr>
            <p:ph type="body" idx="1"/>
          </p:nvPr>
        </p:nvSpPr>
        <p:spPr>
          <a:xfrm>
            <a:off x="394387" y="2451100"/>
            <a:ext cx="5409000" cy="3586500"/>
          </a:xfrm>
          <a:prstGeom prst="rect">
            <a:avLst/>
          </a:prstGeom>
          <a:noFill/>
          <a:ln>
            <a:noFill/>
          </a:ln>
        </p:spPr>
        <p:txBody>
          <a:bodyPr spcFirstLastPara="1" wrap="square" lIns="92500" tIns="46250" rIns="92500" bIns="4625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7" name="Google Shape;2667;g35ec4a82f64_0_5098"/>
          <p:cNvSpPr txBox="1">
            <a:spLocks noGrp="1"/>
          </p:cNvSpPr>
          <p:nvPr>
            <p:ph type="ctrTitle"/>
          </p:nvPr>
        </p:nvSpPr>
        <p:spPr>
          <a:xfrm>
            <a:off x="394772" y="1353871"/>
            <a:ext cx="5409000" cy="881400"/>
          </a:xfrm>
          <a:prstGeom prst="rect">
            <a:avLst/>
          </a:prstGeom>
          <a:noFill/>
          <a:ln>
            <a:noFill/>
          </a:ln>
        </p:spPr>
        <p:txBody>
          <a:bodyPr spcFirstLastPara="1" wrap="square" lIns="92500" tIns="46250" rIns="92500" bIns="46250" anchor="ctr" anchorCtr="0">
            <a:noAutofit/>
          </a:bodyPr>
          <a:lstStyle>
            <a:lvl1pPr lvl="0" algn="l">
              <a:lnSpc>
                <a:spcPct val="100000"/>
              </a:lnSpc>
              <a:spcBef>
                <a:spcPts val="0"/>
              </a:spcBef>
              <a:spcAft>
                <a:spcPts val="0"/>
              </a:spcAft>
              <a:buClr>
                <a:schemeClr val="lt1"/>
              </a:buClr>
              <a:buSzPts val="3700"/>
              <a:buFont typeface="Calibri"/>
              <a:buNone/>
              <a:defRPr sz="37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8" name="Google Shape;2668;g35ec4a82f64_0_5098"/>
          <p:cNvSpPr txBox="1">
            <a:spLocks noGrp="1"/>
          </p:cNvSpPr>
          <p:nvPr>
            <p:ph type="body" idx="2"/>
          </p:nvPr>
        </p:nvSpPr>
        <p:spPr>
          <a:xfrm>
            <a:off x="6452672" y="2451099"/>
            <a:ext cx="5409000" cy="3586500"/>
          </a:xfrm>
          <a:prstGeom prst="rect">
            <a:avLst/>
          </a:prstGeom>
          <a:noFill/>
          <a:ln>
            <a:noFill/>
          </a:ln>
        </p:spPr>
        <p:txBody>
          <a:bodyPr spcFirstLastPara="1" wrap="square" lIns="92500" tIns="46250" rIns="92500" bIns="4625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9" name="Google Shape;2669;g35ec4a82f64_0_5098"/>
          <p:cNvSpPr txBox="1">
            <a:spLocks noGrp="1"/>
          </p:cNvSpPr>
          <p:nvPr>
            <p:ph type="body" idx="3"/>
          </p:nvPr>
        </p:nvSpPr>
        <p:spPr>
          <a:xfrm>
            <a:off x="6452672" y="1353870"/>
            <a:ext cx="5409000" cy="881400"/>
          </a:xfrm>
          <a:prstGeom prst="rect">
            <a:avLst/>
          </a:prstGeom>
          <a:noFill/>
          <a:ln>
            <a:noFill/>
          </a:ln>
        </p:spPr>
        <p:txBody>
          <a:bodyPr spcFirstLastPara="1" wrap="square" lIns="92500" tIns="46250" rIns="92500" bIns="46250" anchor="ctr" anchorCtr="0">
            <a:noAutofit/>
          </a:bodyPr>
          <a:lstStyle>
            <a:lvl1pPr marL="457200" marR="0" lvl="0" indent="-228600" algn="l">
              <a:lnSpc>
                <a:spcPct val="100000"/>
              </a:lnSpc>
              <a:spcBef>
                <a:spcPts val="0"/>
              </a:spcBef>
              <a:spcAft>
                <a:spcPts val="0"/>
              </a:spcAft>
              <a:buClr>
                <a:schemeClr val="lt2"/>
              </a:buClr>
              <a:buSzPts val="3700"/>
              <a:buFont typeface="Noto Sans Symbols"/>
              <a:buNone/>
              <a:defRPr sz="3700" b="1" i="0" u="none" strike="noStrike" cap="none">
                <a:solidFill>
                  <a:srgbClr val="F16038"/>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0" name="Google Shape;2670;g35ec4a82f64_0_5098"/>
          <p:cNvSpPr txBox="1">
            <a:spLocks noGrp="1"/>
          </p:cNvSpPr>
          <p:nvPr>
            <p:ph type="sldNum" idx="12"/>
          </p:nvPr>
        </p:nvSpPr>
        <p:spPr>
          <a:xfrm>
            <a:off x="11700433" y="6624083"/>
            <a:ext cx="475200" cy="234000"/>
          </a:xfrm>
          <a:prstGeom prst="rect">
            <a:avLst/>
          </a:prstGeom>
          <a:noFill/>
          <a:ln>
            <a:noFill/>
          </a:ln>
        </p:spPr>
        <p:txBody>
          <a:bodyPr spcFirstLastPara="1" wrap="square" lIns="92500" tIns="46250" rIns="92500" bIns="4625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71" name="Google Shape;2671;g35ec4a82f64_0_5098"/>
          <p:cNvSpPr txBox="1">
            <a:spLocks noGrp="1"/>
          </p:cNvSpPr>
          <p:nvPr>
            <p:ph type="body" idx="4"/>
          </p:nvPr>
        </p:nvSpPr>
        <p:spPr>
          <a:xfrm>
            <a:off x="2" y="6624083"/>
            <a:ext cx="6080700" cy="234000"/>
          </a:xfrm>
          <a:prstGeom prst="rect">
            <a:avLst/>
          </a:prstGeom>
          <a:noFill/>
          <a:ln>
            <a:noFill/>
          </a:ln>
        </p:spPr>
        <p:txBody>
          <a:bodyPr spcFirstLastPara="1" wrap="square" lIns="92500" tIns="46250" rIns="92500" bIns="46250" anchor="b" anchorCtr="0">
            <a:noAutofit/>
          </a:bodyPr>
          <a:lstStyle>
            <a:lvl1pPr marL="457200" marR="0" lvl="0" indent="-228600" algn="l">
              <a:lnSpc>
                <a:spcPct val="100000"/>
              </a:lnSpc>
              <a:spcBef>
                <a:spcPts val="0"/>
              </a:spcBef>
              <a:spcAft>
                <a:spcPts val="0"/>
              </a:spcAft>
              <a:buClr>
                <a:schemeClr val="accent2"/>
              </a:buClr>
              <a:buSzPts val="1000"/>
              <a:buFont typeface="Noto Sans Symbols"/>
              <a:buNone/>
              <a:defRPr sz="1000" b="0" i="0" u="none" strike="noStrike" cap="none">
                <a:solidFill>
                  <a:schemeClr val="lt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2672"/>
        <p:cNvGrpSpPr/>
        <p:nvPr/>
      </p:nvGrpSpPr>
      <p:grpSpPr>
        <a:xfrm>
          <a:off x="0" y="0"/>
          <a:ext cx="0" cy="0"/>
          <a:chOff x="0" y="0"/>
          <a:chExt cx="0" cy="0"/>
        </a:xfrm>
      </p:grpSpPr>
      <p:sp>
        <p:nvSpPr>
          <p:cNvPr id="2673" name="Google Shape;2673;g35ec4a82f64_0_5107"/>
          <p:cNvSpPr/>
          <p:nvPr/>
        </p:nvSpPr>
        <p:spPr>
          <a:xfrm>
            <a:off x="0" y="6017612"/>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4" name="Google Shape;2674;g35ec4a82f64_0_5107" descr="A close up of a sign&#10;&#10;Description automatically generated"/>
          <p:cNvPicPr preferRelativeResize="0"/>
          <p:nvPr/>
        </p:nvPicPr>
        <p:blipFill rotWithShape="1">
          <a:blip r:embed="rId2">
            <a:alphaModFix/>
          </a:blip>
          <a:srcRect/>
          <a:stretch/>
        </p:blipFill>
        <p:spPr>
          <a:xfrm>
            <a:off x="5597351" y="6062949"/>
            <a:ext cx="997300" cy="398921"/>
          </a:xfrm>
          <a:prstGeom prst="rect">
            <a:avLst/>
          </a:prstGeom>
          <a:noFill/>
          <a:ln>
            <a:noFill/>
          </a:ln>
        </p:spPr>
      </p:pic>
      <p:sp>
        <p:nvSpPr>
          <p:cNvPr id="2675" name="Google Shape;2675;g35ec4a82f64_0_5107"/>
          <p:cNvSpPr/>
          <p:nvPr/>
        </p:nvSpPr>
        <p:spPr>
          <a:xfrm>
            <a:off x="0" y="650262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676" name="Google Shape;2676;g35ec4a82f64_0_5107"/>
          <p:cNvSpPr txBox="1">
            <a:spLocks noGrp="1"/>
          </p:cNvSpPr>
          <p:nvPr>
            <p:ph type="title"/>
          </p:nvPr>
        </p:nvSpPr>
        <p:spPr>
          <a:xfrm>
            <a:off x="422665" y="162466"/>
            <a:ext cx="113457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7" name="Google Shape;2677;g35ec4a82f64_0_5107"/>
          <p:cNvSpPr txBox="1">
            <a:spLocks noGrp="1"/>
          </p:cNvSpPr>
          <p:nvPr>
            <p:ph type="body" idx="1"/>
          </p:nvPr>
        </p:nvSpPr>
        <p:spPr>
          <a:xfrm>
            <a:off x="422663"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8" name="Google Shape;2678;g35ec4a82f64_0_5107"/>
          <p:cNvSpPr txBox="1">
            <a:spLocks noGrp="1"/>
          </p:cNvSpPr>
          <p:nvPr>
            <p:ph type="body" idx="2"/>
          </p:nvPr>
        </p:nvSpPr>
        <p:spPr>
          <a:xfrm>
            <a:off x="6281337"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9" name="Google Shape;2679;g35ec4a82f64_0_5107"/>
          <p:cNvSpPr txBox="1">
            <a:spLocks noGrp="1"/>
          </p:cNvSpPr>
          <p:nvPr>
            <p:ph type="body" idx="3"/>
          </p:nvPr>
        </p:nvSpPr>
        <p:spPr>
          <a:xfrm>
            <a:off x="9210675"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0" name="Google Shape;2680;g35ec4a82f64_0_5107"/>
          <p:cNvSpPr txBox="1">
            <a:spLocks noGrp="1"/>
          </p:cNvSpPr>
          <p:nvPr>
            <p:ph type="body" idx="4"/>
          </p:nvPr>
        </p:nvSpPr>
        <p:spPr>
          <a:xfrm>
            <a:off x="3352000"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1" name="Google Shape;2681;g35ec4a82f64_0_5107"/>
          <p:cNvSpPr txBox="1">
            <a:spLocks noGrp="1"/>
          </p:cNvSpPr>
          <p:nvPr>
            <p:ph type="body" idx="5"/>
          </p:nvPr>
        </p:nvSpPr>
        <p:spPr>
          <a:xfrm>
            <a:off x="422660"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2" name="Google Shape;2682;g35ec4a82f64_0_5107"/>
          <p:cNvSpPr txBox="1">
            <a:spLocks noGrp="1"/>
          </p:cNvSpPr>
          <p:nvPr>
            <p:ph type="body" idx="6"/>
          </p:nvPr>
        </p:nvSpPr>
        <p:spPr>
          <a:xfrm>
            <a:off x="3352000"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3" name="Google Shape;2683;g35ec4a82f64_0_5107"/>
          <p:cNvSpPr txBox="1">
            <a:spLocks noGrp="1"/>
          </p:cNvSpPr>
          <p:nvPr>
            <p:ph type="body" idx="7"/>
          </p:nvPr>
        </p:nvSpPr>
        <p:spPr>
          <a:xfrm>
            <a:off x="6281337"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4" name="Google Shape;2684;g35ec4a82f64_0_5107"/>
          <p:cNvSpPr txBox="1">
            <a:spLocks noGrp="1"/>
          </p:cNvSpPr>
          <p:nvPr>
            <p:ph type="body" idx="8"/>
          </p:nvPr>
        </p:nvSpPr>
        <p:spPr>
          <a:xfrm>
            <a:off x="9209665"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5" name="Google Shape;2685;g35ec4a82f64_0_5107"/>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2686"/>
        <p:cNvGrpSpPr/>
        <p:nvPr/>
      </p:nvGrpSpPr>
      <p:grpSpPr>
        <a:xfrm>
          <a:off x="0" y="0"/>
          <a:ext cx="0" cy="0"/>
          <a:chOff x="0" y="0"/>
          <a:chExt cx="0" cy="0"/>
        </a:xfrm>
      </p:grpSpPr>
      <p:sp>
        <p:nvSpPr>
          <p:cNvPr id="2687" name="Google Shape;2687;g35ec4a82f64_0_5121"/>
          <p:cNvSpPr/>
          <p:nvPr/>
        </p:nvSpPr>
        <p:spPr>
          <a:xfrm>
            <a:off x="0" y="755379"/>
            <a:ext cx="12192000" cy="160500"/>
          </a:xfrm>
          <a:prstGeom prst="rect">
            <a:avLst/>
          </a:prstGeom>
          <a:solidFill>
            <a:schemeClr val="accent2">
              <a:alpha val="7137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8" name="Google Shape;2688;g35ec4a82f64_0_5121"/>
          <p:cNvSpPr txBox="1">
            <a:spLocks noGrp="1"/>
          </p:cNvSpPr>
          <p:nvPr>
            <p:ph type="body" idx="1"/>
          </p:nvPr>
        </p:nvSpPr>
        <p:spPr>
          <a:xfrm>
            <a:off x="2127233"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9" name="Google Shape;2689;g35ec4a82f64_0_5121"/>
          <p:cNvSpPr txBox="1">
            <a:spLocks noGrp="1"/>
          </p:cNvSpPr>
          <p:nvPr>
            <p:ph type="body" idx="2"/>
          </p:nvPr>
        </p:nvSpPr>
        <p:spPr>
          <a:xfrm>
            <a:off x="7209595"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0" name="Google Shape;2690;g35ec4a82f64_0_5121"/>
          <p:cNvSpPr/>
          <p:nvPr/>
        </p:nvSpPr>
        <p:spPr>
          <a:xfrm>
            <a:off x="241112" y="0"/>
            <a:ext cx="1583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1" name="Google Shape;2691;g35ec4a82f64_0_5121" descr="A close up of a sign&#10;&#10;Description automatically generated"/>
          <p:cNvPicPr preferRelativeResize="0"/>
          <p:nvPr/>
        </p:nvPicPr>
        <p:blipFill rotWithShape="1">
          <a:blip r:embed="rId2">
            <a:alphaModFix/>
          </a:blip>
          <a:srcRect/>
          <a:stretch/>
        </p:blipFill>
        <p:spPr>
          <a:xfrm>
            <a:off x="529879" y="208296"/>
            <a:ext cx="997300" cy="398921"/>
          </a:xfrm>
          <a:prstGeom prst="rect">
            <a:avLst/>
          </a:prstGeom>
          <a:noFill/>
          <a:ln>
            <a:noFill/>
          </a:ln>
        </p:spPr>
      </p:pic>
      <p:sp>
        <p:nvSpPr>
          <p:cNvPr id="2692" name="Google Shape;2692;g35ec4a82f64_0_5121"/>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93" name="Google Shape;2693;g35ec4a82f64_0_5121"/>
          <p:cNvSpPr txBox="1">
            <a:spLocks noGrp="1"/>
          </p:cNvSpPr>
          <p:nvPr>
            <p:ph type="title"/>
          </p:nvPr>
        </p:nvSpPr>
        <p:spPr>
          <a:xfrm>
            <a:off x="2127229" y="153654"/>
            <a:ext cx="9717300" cy="54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4400"/>
              <a:buFont typeface="Calibri"/>
              <a:buNone/>
              <a:defRPr sz="44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2694"/>
        <p:cNvGrpSpPr/>
        <p:nvPr/>
      </p:nvGrpSpPr>
      <p:grpSpPr>
        <a:xfrm>
          <a:off x="0" y="0"/>
          <a:ext cx="0" cy="0"/>
          <a:chOff x="0" y="0"/>
          <a:chExt cx="0" cy="0"/>
        </a:xfrm>
      </p:grpSpPr>
      <p:sp>
        <p:nvSpPr>
          <p:cNvPr id="2695" name="Google Shape;2695;g35ec4a82f64_0_5129"/>
          <p:cNvSpPr txBox="1">
            <a:spLocks noGrp="1"/>
          </p:cNvSpPr>
          <p:nvPr>
            <p:ph type="title"/>
          </p:nvPr>
        </p:nvSpPr>
        <p:spPr>
          <a:xfrm>
            <a:off x="1828801" y="185129"/>
            <a:ext cx="9939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6" name="Google Shape;2696;g35ec4a82f64_0_5129"/>
          <p:cNvSpPr txBox="1">
            <a:spLocks noGrp="1"/>
          </p:cNvSpPr>
          <p:nvPr>
            <p:ph type="body" idx="1"/>
          </p:nvPr>
        </p:nvSpPr>
        <p:spPr>
          <a:xfrm>
            <a:off x="438913" y="1310989"/>
            <a:ext cx="11329500" cy="5100300"/>
          </a:xfrm>
          <a:prstGeom prst="rect">
            <a:avLst/>
          </a:prstGeom>
          <a:noFill/>
          <a:ln>
            <a:noFill/>
          </a:ln>
        </p:spPr>
        <p:txBody>
          <a:bodyPr spcFirstLastPara="1" wrap="square" lIns="79475" tIns="39725" rIns="79475" bIns="39725" anchor="t" anchorCtr="0">
            <a:noAutofit/>
          </a:bodyPr>
          <a:lstStyle>
            <a:lvl1pPr marL="457200" marR="0" lvl="0"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97" name="Google Shape;2697;g35ec4a82f64_0_5129"/>
          <p:cNvSpPr txBox="1">
            <a:spLocks noGrp="1"/>
          </p:cNvSpPr>
          <p:nvPr>
            <p:ph type="sldNum" idx="12"/>
          </p:nvPr>
        </p:nvSpPr>
        <p:spPr>
          <a:xfrm>
            <a:off x="11700435" y="6624085"/>
            <a:ext cx="475200" cy="234000"/>
          </a:xfrm>
          <a:prstGeom prst="rect">
            <a:avLst/>
          </a:prstGeom>
          <a:noFill/>
          <a:ln>
            <a:noFill/>
          </a:ln>
        </p:spPr>
        <p:txBody>
          <a:bodyPr spcFirstLastPara="1" wrap="square" lIns="79475" tIns="39725" rIns="79475" bIns="39725"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98" name="Google Shape;2698;g35ec4a82f64_0_5129"/>
          <p:cNvSpPr txBox="1">
            <a:spLocks noGrp="1"/>
          </p:cNvSpPr>
          <p:nvPr>
            <p:ph type="body" idx="2"/>
          </p:nvPr>
        </p:nvSpPr>
        <p:spPr>
          <a:xfrm>
            <a:off x="1" y="6624085"/>
            <a:ext cx="11680500" cy="234000"/>
          </a:xfrm>
          <a:prstGeom prst="rect">
            <a:avLst/>
          </a:prstGeom>
          <a:noFill/>
          <a:ln>
            <a:noFill/>
          </a:ln>
        </p:spPr>
        <p:txBody>
          <a:bodyPr spcFirstLastPara="1" wrap="square" lIns="79475" tIns="39725" rIns="79475" bIns="39725" anchor="b" anchorCtr="0">
            <a:noAutofit/>
          </a:bodyPr>
          <a:lstStyle>
            <a:lvl1pPr marL="457200" marR="0" lvl="0" indent="-228600" algn="l">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2699" name="Google Shape;2699;g35ec4a82f64_0_5129"/>
          <p:cNvPicPr preferRelativeResize="0"/>
          <p:nvPr/>
        </p:nvPicPr>
        <p:blipFill rotWithShape="1">
          <a:blip r:embed="rId2">
            <a:alphaModFix/>
          </a:blip>
          <a:srcRect/>
          <a:stretch/>
        </p:blipFill>
        <p:spPr>
          <a:xfrm>
            <a:off x="243837" y="287866"/>
            <a:ext cx="1391923" cy="695963"/>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2700"/>
        <p:cNvGrpSpPr/>
        <p:nvPr/>
      </p:nvGrpSpPr>
      <p:grpSpPr>
        <a:xfrm>
          <a:off x="0" y="0"/>
          <a:ext cx="0" cy="0"/>
          <a:chOff x="0" y="0"/>
          <a:chExt cx="0" cy="0"/>
        </a:xfrm>
      </p:grpSpPr>
      <p:sp>
        <p:nvSpPr>
          <p:cNvPr id="2701" name="Google Shape;2701;g35ec4a82f64_0_5135"/>
          <p:cNvSpPr/>
          <p:nvPr/>
        </p:nvSpPr>
        <p:spPr>
          <a:xfrm>
            <a:off x="0" y="6017612"/>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02" name="Google Shape;2702;g35ec4a82f64_0_5135" descr="A close up of a sign&#10;&#10;Description automatically generated"/>
          <p:cNvPicPr preferRelativeResize="0"/>
          <p:nvPr/>
        </p:nvPicPr>
        <p:blipFill rotWithShape="1">
          <a:blip r:embed="rId2">
            <a:alphaModFix/>
          </a:blip>
          <a:srcRect/>
          <a:stretch/>
        </p:blipFill>
        <p:spPr>
          <a:xfrm>
            <a:off x="5597351" y="6062949"/>
            <a:ext cx="997300" cy="398921"/>
          </a:xfrm>
          <a:prstGeom prst="rect">
            <a:avLst/>
          </a:prstGeom>
          <a:noFill/>
          <a:ln>
            <a:noFill/>
          </a:ln>
        </p:spPr>
      </p:pic>
      <p:sp>
        <p:nvSpPr>
          <p:cNvPr id="2703" name="Google Shape;2703;g35ec4a82f64_0_5135"/>
          <p:cNvSpPr/>
          <p:nvPr/>
        </p:nvSpPr>
        <p:spPr>
          <a:xfrm>
            <a:off x="0" y="650262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704" name="Google Shape;2704;g35ec4a82f64_0_5135"/>
          <p:cNvSpPr/>
          <p:nvPr/>
        </p:nvSpPr>
        <p:spPr>
          <a:xfrm>
            <a:off x="441824" y="1395705"/>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5" name="Google Shape;2705;g35ec4a82f64_0_5135"/>
          <p:cNvSpPr/>
          <p:nvPr/>
        </p:nvSpPr>
        <p:spPr>
          <a:xfrm>
            <a:off x="441824" y="2335297"/>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6" name="Google Shape;2706;g35ec4a82f64_0_5135"/>
          <p:cNvSpPr/>
          <p:nvPr/>
        </p:nvSpPr>
        <p:spPr>
          <a:xfrm>
            <a:off x="441824" y="3274879"/>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7" name="Google Shape;2707;g35ec4a82f64_0_5135"/>
          <p:cNvSpPr/>
          <p:nvPr/>
        </p:nvSpPr>
        <p:spPr>
          <a:xfrm>
            <a:off x="441824" y="4214473"/>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8" name="Google Shape;2708;g35ec4a82f64_0_5135"/>
          <p:cNvSpPr txBox="1">
            <a:spLocks noGrp="1"/>
          </p:cNvSpPr>
          <p:nvPr>
            <p:ph type="title"/>
          </p:nvPr>
        </p:nvSpPr>
        <p:spPr>
          <a:xfrm>
            <a:off x="426097" y="153230"/>
            <a:ext cx="11342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9" name="Google Shape;2709;g35ec4a82f64_0_5135"/>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0" name="Google Shape;2710;g35ec4a82f64_0_5135"/>
          <p:cNvSpPr txBox="1">
            <a:spLocks noGrp="1"/>
          </p:cNvSpPr>
          <p:nvPr>
            <p:ph type="body" idx="2"/>
          </p:nvPr>
        </p:nvSpPr>
        <p:spPr>
          <a:xfrm>
            <a:off x="1187977"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1" name="Google Shape;2711;g35ec4a82f64_0_5135"/>
          <p:cNvSpPr txBox="1">
            <a:spLocks noGrp="1"/>
          </p:cNvSpPr>
          <p:nvPr>
            <p:ph type="body" idx="3"/>
          </p:nvPr>
        </p:nvSpPr>
        <p:spPr>
          <a:xfrm>
            <a:off x="1187979"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2" name="Google Shape;2712;g35ec4a82f64_0_5135"/>
          <p:cNvSpPr txBox="1">
            <a:spLocks noGrp="1"/>
          </p:cNvSpPr>
          <p:nvPr>
            <p:ph type="body" idx="4"/>
          </p:nvPr>
        </p:nvSpPr>
        <p:spPr>
          <a:xfrm>
            <a:off x="1187977"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3" name="Google Shape;2713;g35ec4a82f64_0_5135"/>
          <p:cNvSpPr/>
          <p:nvPr/>
        </p:nvSpPr>
        <p:spPr>
          <a:xfrm>
            <a:off x="442980" y="5154060"/>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4" name="Google Shape;2714;g35ec4a82f64_0_5135"/>
          <p:cNvSpPr txBox="1">
            <a:spLocks noGrp="1"/>
          </p:cNvSpPr>
          <p:nvPr>
            <p:ph type="body" idx="5"/>
          </p:nvPr>
        </p:nvSpPr>
        <p:spPr>
          <a:xfrm>
            <a:off x="1187977"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5" name="Google Shape;2715;g35ec4a82f64_0_5135"/>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2716"/>
        <p:cNvGrpSpPr/>
        <p:nvPr/>
      </p:nvGrpSpPr>
      <p:grpSpPr>
        <a:xfrm>
          <a:off x="0" y="0"/>
          <a:ext cx="0" cy="0"/>
          <a:chOff x="0" y="0"/>
          <a:chExt cx="0" cy="0"/>
        </a:xfrm>
      </p:grpSpPr>
      <p:sp>
        <p:nvSpPr>
          <p:cNvPr id="2717" name="Google Shape;2717;g35ec4a82f64_0_5151"/>
          <p:cNvSpPr/>
          <p:nvPr/>
        </p:nvSpPr>
        <p:spPr>
          <a:xfrm>
            <a:off x="0" y="6017607"/>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chemeClr val="lt1"/>
              </a:solidFill>
              <a:latin typeface="Calibri"/>
              <a:ea typeface="Calibri"/>
              <a:cs typeface="Calibri"/>
              <a:sym typeface="Calibri"/>
            </a:endParaRPr>
          </a:p>
        </p:txBody>
      </p:sp>
      <p:pic>
        <p:nvPicPr>
          <p:cNvPr id="2718" name="Google Shape;2718;g35ec4a82f64_0_5151"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2719" name="Google Shape;2719;g35ec4a82f64_0_5151"/>
          <p:cNvSpPr txBox="1">
            <a:spLocks noGrp="1"/>
          </p:cNvSpPr>
          <p:nvPr>
            <p:ph type="title"/>
          </p:nvPr>
        </p:nvSpPr>
        <p:spPr>
          <a:xfrm>
            <a:off x="438912" y="194694"/>
            <a:ext cx="113361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2591"/>
              <a:buFont typeface="Calibri"/>
              <a:buNone/>
              <a:defRPr sz="259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0" name="Google Shape;2720;g35ec4a82f64_0_5151"/>
          <p:cNvSpPr/>
          <p:nvPr/>
        </p:nvSpPr>
        <p:spPr>
          <a:xfrm>
            <a:off x="0" y="6502623"/>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rgbClr val="0A518B"/>
              </a:solidFill>
              <a:latin typeface="Calibri"/>
              <a:ea typeface="Calibri"/>
              <a:cs typeface="Calibri"/>
              <a:sym typeface="Calibri"/>
            </a:endParaRPr>
          </a:p>
        </p:txBody>
      </p:sp>
      <p:sp>
        <p:nvSpPr>
          <p:cNvPr id="2721" name="Google Shape;2721;g35ec4a82f64_0_5151"/>
          <p:cNvSpPr txBox="1">
            <a:spLocks noGrp="1"/>
          </p:cNvSpPr>
          <p:nvPr>
            <p:ph type="body" idx="1"/>
          </p:nvPr>
        </p:nvSpPr>
        <p:spPr>
          <a:xfrm>
            <a:off x="439484" y="768046"/>
            <a:ext cx="11334900" cy="4857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1909"/>
              <a:buFont typeface="Noto Sans Symbols"/>
              <a:buNone/>
              <a:defRPr sz="1909" b="0"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2" name="Google Shape;2722;g35ec4a82f64_0_5151"/>
          <p:cNvSpPr txBox="1">
            <a:spLocks noGrp="1"/>
          </p:cNvSpPr>
          <p:nvPr>
            <p:ph type="body" idx="2"/>
          </p:nvPr>
        </p:nvSpPr>
        <p:spPr>
          <a:xfrm>
            <a:off x="438912" y="1449219"/>
            <a:ext cx="11329500" cy="4496700"/>
          </a:xfrm>
          <a:prstGeom prst="rect">
            <a:avLst/>
          </a:prstGeom>
          <a:noFill/>
          <a:ln>
            <a:noFill/>
          </a:ln>
        </p:spPr>
        <p:txBody>
          <a:bodyPr spcFirstLastPara="1" wrap="square" lIns="91425" tIns="45700" rIns="91425" bIns="45700" anchor="t" anchorCtr="0">
            <a:noAutofit/>
          </a:bodyPr>
          <a:lstStyle>
            <a:lvl1pPr marL="457200" marR="0" lvl="0"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1pPr>
            <a:lvl2pPr marL="914400" marR="0" lvl="1"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3" name="Google Shape;2723;g35ec4a82f64_0_5151"/>
          <p:cNvSpPr txBox="1">
            <a:spLocks noGrp="1"/>
          </p:cNvSpPr>
          <p:nvPr>
            <p:ph type="sldNum" idx="12"/>
          </p:nvPr>
        </p:nvSpPr>
        <p:spPr>
          <a:xfrm>
            <a:off x="11700433" y="6624084"/>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24" name="Google Shape;2724;g35ec4a82f64_0_5151"/>
          <p:cNvSpPr txBox="1">
            <a:spLocks noGrp="1"/>
          </p:cNvSpPr>
          <p:nvPr>
            <p:ph type="body" idx="3"/>
          </p:nvPr>
        </p:nvSpPr>
        <p:spPr>
          <a:xfrm>
            <a:off x="0" y="6624084"/>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0"/>
              </a:spcBef>
              <a:spcAft>
                <a:spcPts val="0"/>
              </a:spcAft>
              <a:buClr>
                <a:schemeClr val="accent2"/>
              </a:buClr>
              <a:buSzPts val="682"/>
              <a:buFont typeface="Noto Sans Symbols"/>
              <a:buNone/>
              <a:defRPr sz="682" b="0" i="0" u="none" strike="noStrike" cap="none">
                <a:solidFill>
                  <a:schemeClr val="dk1"/>
                </a:solidFill>
                <a:latin typeface="Calibri"/>
                <a:ea typeface="Calibri"/>
                <a:cs typeface="Calibri"/>
                <a:sym typeface="Calibri"/>
              </a:defRPr>
            </a:lvl1pPr>
            <a:lvl2pPr marL="914400" marR="0" lvl="1"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225"/>
        <p:cNvGrpSpPr/>
        <p:nvPr/>
      </p:nvGrpSpPr>
      <p:grpSpPr>
        <a:xfrm>
          <a:off x="0" y="0"/>
          <a:ext cx="0" cy="0"/>
          <a:chOff x="0" y="0"/>
          <a:chExt cx="0" cy="0"/>
        </a:xfrm>
      </p:grpSpPr>
      <p:sp>
        <p:nvSpPr>
          <p:cNvPr id="226" name="Google Shape;226;g335b1a3233b_0_157"/>
          <p:cNvSpPr/>
          <p:nvPr/>
        </p:nvSpPr>
        <p:spPr>
          <a:xfrm>
            <a:off x="5307528" y="0"/>
            <a:ext cx="68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g335b1a3233b_0_157"/>
          <p:cNvSpPr/>
          <p:nvPr/>
        </p:nvSpPr>
        <p:spPr>
          <a:xfrm rot="5400000">
            <a:off x="2542205" y="2765252"/>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335b1a3233b_0_157"/>
          <p:cNvSpPr txBox="1">
            <a:spLocks noGrp="1"/>
          </p:cNvSpPr>
          <p:nvPr>
            <p:ph type="body" idx="1"/>
          </p:nvPr>
        </p:nvSpPr>
        <p:spPr>
          <a:xfrm>
            <a:off x="482215" y="2451100"/>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g335b1a3233b_0_157"/>
          <p:cNvSpPr txBox="1">
            <a:spLocks noGrp="1"/>
          </p:cNvSpPr>
          <p:nvPr>
            <p:ph type="ctrTitle"/>
          </p:nvPr>
        </p:nvSpPr>
        <p:spPr>
          <a:xfrm>
            <a:off x="482600" y="1353871"/>
            <a:ext cx="5041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g335b1a3233b_0_157"/>
          <p:cNvSpPr txBox="1">
            <a:spLocks noGrp="1"/>
          </p:cNvSpPr>
          <p:nvPr>
            <p:ph type="body" idx="2"/>
          </p:nvPr>
        </p:nvSpPr>
        <p:spPr>
          <a:xfrm>
            <a:off x="6819900" y="2451099"/>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1" name="Google Shape;231;g335b1a3233b_0_157"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232" name="Google Shape;232;g335b1a3233b_0_15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g335b1a3233b_0_157"/>
          <p:cNvSpPr txBox="1">
            <a:spLocks noGrp="1"/>
          </p:cNvSpPr>
          <p:nvPr>
            <p:ph type="body" idx="3"/>
          </p:nvPr>
        </p:nvSpPr>
        <p:spPr>
          <a:xfrm>
            <a:off x="6584996" y="1353871"/>
            <a:ext cx="52767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4" name="Google Shape;234;g335b1a3233b_0_157"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2725"/>
        <p:cNvGrpSpPr/>
        <p:nvPr/>
      </p:nvGrpSpPr>
      <p:grpSpPr>
        <a:xfrm>
          <a:off x="0" y="0"/>
          <a:ext cx="0" cy="0"/>
          <a:chOff x="0" y="0"/>
          <a:chExt cx="0" cy="0"/>
        </a:xfrm>
      </p:grpSpPr>
      <p:sp>
        <p:nvSpPr>
          <p:cNvPr id="2726" name="Google Shape;2726;g35ec4a82f64_0_5160"/>
          <p:cNvSpPr/>
          <p:nvPr/>
        </p:nvSpPr>
        <p:spPr>
          <a:xfrm>
            <a:off x="0" y="2906754"/>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2727" name="Google Shape;2727;g35ec4a82f64_0_5160"/>
          <p:cNvSpPr/>
          <p:nvPr/>
        </p:nvSpPr>
        <p:spPr>
          <a:xfrm>
            <a:off x="0" y="4527524"/>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2728" name="Google Shape;2728;g35ec4a82f64_0_5160"/>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29" name="Google Shape;2729;g35ec4a82f64_0_5160"/>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730"/>
        <p:cNvGrpSpPr/>
        <p:nvPr/>
      </p:nvGrpSpPr>
      <p:grpSpPr>
        <a:xfrm>
          <a:off x="0" y="0"/>
          <a:ext cx="0" cy="0"/>
          <a:chOff x="0" y="0"/>
          <a:chExt cx="0" cy="0"/>
        </a:xfrm>
      </p:grpSpPr>
      <p:sp>
        <p:nvSpPr>
          <p:cNvPr id="2731" name="Google Shape;2731;g35ec4a82f64_0_5165"/>
          <p:cNvSpPr/>
          <p:nvPr/>
        </p:nvSpPr>
        <p:spPr>
          <a:xfrm>
            <a:off x="0" y="2935225"/>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732" name="Google Shape;2732;g35ec4a82f64_0_5165"/>
          <p:cNvSpPr/>
          <p:nvPr/>
        </p:nvSpPr>
        <p:spPr>
          <a:xfrm>
            <a:off x="0" y="452751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rgbClr val="0A518B"/>
              </a:solidFill>
              <a:latin typeface="Calibri"/>
              <a:ea typeface="Calibri"/>
              <a:cs typeface="Calibri"/>
              <a:sym typeface="Calibri"/>
            </a:endParaRPr>
          </a:p>
        </p:txBody>
      </p:sp>
      <p:sp>
        <p:nvSpPr>
          <p:cNvPr id="2733" name="Google Shape;2733;g35ec4a82f64_0_5165"/>
          <p:cNvSpPr txBox="1">
            <a:spLocks noGrp="1"/>
          </p:cNvSpPr>
          <p:nvPr>
            <p:ph type="ctrTitle"/>
          </p:nvPr>
        </p:nvSpPr>
        <p:spPr>
          <a:xfrm>
            <a:off x="338329" y="3203469"/>
            <a:ext cx="11539800" cy="1098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3682">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4" name="Google Shape;2734;g35ec4a82f64_0_5165"/>
          <p:cNvSpPr txBox="1">
            <a:spLocks noGrp="1"/>
          </p:cNvSpPr>
          <p:nvPr>
            <p:ph type="sldNum" idx="12"/>
          </p:nvPr>
        </p:nvSpPr>
        <p:spPr>
          <a:xfrm>
            <a:off x="11700433" y="6624084"/>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235"/>
        <p:cNvGrpSpPr/>
        <p:nvPr/>
      </p:nvGrpSpPr>
      <p:grpSpPr>
        <a:xfrm>
          <a:off x="0" y="0"/>
          <a:ext cx="0" cy="0"/>
          <a:chOff x="0" y="0"/>
          <a:chExt cx="0" cy="0"/>
        </a:xfrm>
      </p:grpSpPr>
      <p:sp>
        <p:nvSpPr>
          <p:cNvPr id="236" name="Google Shape;236;g335b1a3233b_0_185"/>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g335b1a3233b_0_185"/>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g335b1a3233b_0_18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g335b1a3233b_0_185"/>
          <p:cNvSpPr txBox="1">
            <a:spLocks noGrp="1"/>
          </p:cNvSpPr>
          <p:nvPr>
            <p:ph type="body" idx="3"/>
          </p:nvPr>
        </p:nvSpPr>
        <p:spPr>
          <a:xfrm>
            <a:off x="422659"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g335b1a3233b_0_185"/>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1" name="Google Shape;241;g335b1a3233b_0_18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42" name="Google Shape;242;g335b1a3233b_0_18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3" name="Google Shape;243;g335b1a3233b_0_18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244"/>
        <p:cNvGrpSpPr/>
        <p:nvPr/>
      </p:nvGrpSpPr>
      <p:grpSpPr>
        <a:xfrm>
          <a:off x="0" y="0"/>
          <a:ext cx="0" cy="0"/>
          <a:chOff x="0" y="0"/>
          <a:chExt cx="0" cy="0"/>
        </a:xfrm>
      </p:grpSpPr>
      <p:sp>
        <p:nvSpPr>
          <p:cNvPr id="245" name="Google Shape;245;g335b1a3233b_0_194"/>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g335b1a3233b_0_194"/>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g335b1a3233b_0_19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g335b1a3233b_0_194"/>
          <p:cNvSpPr txBox="1">
            <a:spLocks noGrp="1"/>
          </p:cNvSpPr>
          <p:nvPr>
            <p:ph type="body" idx="3"/>
          </p:nvPr>
        </p:nvSpPr>
        <p:spPr>
          <a:xfrm>
            <a:off x="419101" y="1435100"/>
            <a:ext cx="5387100" cy="76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g335b1a3233b_0_194"/>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0" name="Google Shape;250;g335b1a3233b_0_19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51" name="Google Shape;251;g335b1a3233b_0_194"/>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335b1a3233b_0_194"/>
          <p:cNvSpPr txBox="1">
            <a:spLocks noGrp="1"/>
          </p:cNvSpPr>
          <p:nvPr>
            <p:ph type="body" idx="5"/>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3" name="Google Shape;253;g335b1a3233b_0_19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254"/>
        <p:cNvGrpSpPr/>
        <p:nvPr/>
      </p:nvGrpSpPr>
      <p:grpSpPr>
        <a:xfrm>
          <a:off x="0" y="0"/>
          <a:ext cx="0" cy="0"/>
          <a:chOff x="0" y="0"/>
          <a:chExt cx="0" cy="0"/>
        </a:xfrm>
      </p:grpSpPr>
      <p:sp>
        <p:nvSpPr>
          <p:cNvPr id="255" name="Google Shape;255;g335b1a3233b_0_204"/>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g335b1a3233b_0_204"/>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g335b1a3233b_0_204"/>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g335b1a3233b_0_20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9" name="Google Shape;259;g335b1a3233b_0_204"/>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g335b1a3233b_0_204"/>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g335b1a3233b_0_204"/>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2" name="Google Shape;262;g335b1a3233b_0_20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63" name="Google Shape;263;g335b1a3233b_0_20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4" name="Google Shape;264;g335b1a3233b_0_20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265"/>
        <p:cNvGrpSpPr/>
        <p:nvPr/>
      </p:nvGrpSpPr>
      <p:grpSpPr>
        <a:xfrm>
          <a:off x="0" y="0"/>
          <a:ext cx="0" cy="0"/>
          <a:chOff x="0" y="0"/>
          <a:chExt cx="0" cy="0"/>
        </a:xfrm>
      </p:grpSpPr>
      <p:sp>
        <p:nvSpPr>
          <p:cNvPr id="266" name="Google Shape;266;g335b1a3233b_0_215"/>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g335b1a3233b_0_215"/>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g335b1a3233b_0_215"/>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g335b1a3233b_0_21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g335b1a3233b_0_215"/>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g335b1a3233b_0_215"/>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g335b1a3233b_0_215"/>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3" name="Google Shape;273;g335b1a3233b_0_21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74" name="Google Shape;274;g335b1a3233b_0_215"/>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335b1a3233b_0_215"/>
          <p:cNvSpPr txBox="1">
            <a:spLocks noGrp="1"/>
          </p:cNvSpPr>
          <p:nvPr>
            <p:ph type="body" idx="7"/>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6" name="Google Shape;276;g335b1a3233b_0_21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277"/>
        <p:cNvGrpSpPr/>
        <p:nvPr/>
      </p:nvGrpSpPr>
      <p:grpSpPr>
        <a:xfrm>
          <a:off x="0" y="0"/>
          <a:ext cx="0" cy="0"/>
          <a:chOff x="0" y="0"/>
          <a:chExt cx="0" cy="0"/>
        </a:xfrm>
      </p:grpSpPr>
      <p:sp>
        <p:nvSpPr>
          <p:cNvPr id="278" name="Google Shape;278;g335b1a3233b_0_24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9" name="Google Shape;279;g335b1a3233b_0_24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80" name="Google Shape;280;g335b1a3233b_0_240"/>
          <p:cNvSpPr txBox="1">
            <a:spLocks noGrp="1"/>
          </p:cNvSpPr>
          <p:nvPr>
            <p:ph type="body" idx="1"/>
          </p:nvPr>
        </p:nvSpPr>
        <p:spPr>
          <a:xfrm>
            <a:off x="438912" y="1438586"/>
            <a:ext cx="11329500" cy="4147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g335b1a3233b_0_240"/>
          <p:cNvSpPr/>
          <p:nvPr/>
        </p:nvSpPr>
        <p:spPr>
          <a:xfrm>
            <a:off x="1490919" y="5844882"/>
            <a:ext cx="92256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335b1a3233b_0_240"/>
          <p:cNvSpPr txBox="1">
            <a:spLocks noGrp="1"/>
          </p:cNvSpPr>
          <p:nvPr>
            <p:ph type="body" idx="2"/>
          </p:nvPr>
        </p:nvSpPr>
        <p:spPr>
          <a:xfrm>
            <a:off x="1635760" y="5891819"/>
            <a:ext cx="8929800" cy="494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g335b1a3233b_0_24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4" name="Google Shape;284;g335b1a3233b_0_24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23"/>
        <p:cNvGrpSpPr/>
        <p:nvPr/>
      </p:nvGrpSpPr>
      <p:grpSpPr>
        <a:xfrm>
          <a:off x="0" y="0"/>
          <a:ext cx="0" cy="0"/>
          <a:chOff x="0" y="0"/>
          <a:chExt cx="0" cy="0"/>
        </a:xfrm>
      </p:grpSpPr>
      <p:sp>
        <p:nvSpPr>
          <p:cNvPr id="24" name="Google Shape;24;g335b1a3233b_0_17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g335b1a3233b_0_17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6" name="Google Shape;26;g335b1a3233b_0_172"/>
          <p:cNvSpPr txBox="1">
            <a:spLocks noGrp="1"/>
          </p:cNvSpPr>
          <p:nvPr>
            <p:ph type="body" idx="1"/>
          </p:nvPr>
        </p:nvSpPr>
        <p:spPr>
          <a:xfrm>
            <a:off x="438912" y="1438586"/>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g335b1a3233b_0_17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g335b1a3233b_0_17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285"/>
        <p:cNvGrpSpPr/>
        <p:nvPr/>
      </p:nvGrpSpPr>
      <p:grpSpPr>
        <a:xfrm>
          <a:off x="0" y="0"/>
          <a:ext cx="0" cy="0"/>
          <a:chOff x="0" y="0"/>
          <a:chExt cx="0" cy="0"/>
        </a:xfrm>
      </p:grpSpPr>
      <p:sp>
        <p:nvSpPr>
          <p:cNvPr id="286" name="Google Shape;286;g335b1a3233b_0_261"/>
          <p:cNvSpPr txBox="1">
            <a:spLocks noGrp="1"/>
          </p:cNvSpPr>
          <p:nvPr>
            <p:ph type="body" idx="1"/>
          </p:nvPr>
        </p:nvSpPr>
        <p:spPr>
          <a:xfrm>
            <a:off x="422661"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g335b1a3233b_0_261"/>
          <p:cNvSpPr/>
          <p:nvPr/>
        </p:nvSpPr>
        <p:spPr>
          <a:xfrm>
            <a:off x="422659" y="1449767"/>
            <a:ext cx="3994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335b1a3233b_0_261"/>
          <p:cNvSpPr/>
          <p:nvPr/>
        </p:nvSpPr>
        <p:spPr>
          <a:xfrm>
            <a:off x="4222166"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335b1a3233b_0_261"/>
          <p:cNvSpPr/>
          <p:nvPr/>
        </p:nvSpPr>
        <p:spPr>
          <a:xfrm>
            <a:off x="8021673"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335b1a3233b_0_261"/>
          <p:cNvSpPr txBox="1">
            <a:spLocks noGrp="1"/>
          </p:cNvSpPr>
          <p:nvPr>
            <p:ph type="body" idx="2"/>
          </p:nvPr>
        </p:nvSpPr>
        <p:spPr>
          <a:xfrm>
            <a:off x="4222167"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g335b1a3233b_0_261"/>
          <p:cNvSpPr txBox="1">
            <a:spLocks noGrp="1"/>
          </p:cNvSpPr>
          <p:nvPr>
            <p:ph type="body" idx="3"/>
          </p:nvPr>
        </p:nvSpPr>
        <p:spPr>
          <a:xfrm>
            <a:off x="8021673"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g335b1a3233b_0_26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3" name="Google Shape;293;g335b1a3233b_0_261"/>
          <p:cNvSpPr txBox="1">
            <a:spLocks noGrp="1"/>
          </p:cNvSpPr>
          <p:nvPr>
            <p:ph type="body" idx="4"/>
          </p:nvPr>
        </p:nvSpPr>
        <p:spPr>
          <a:xfrm>
            <a:off x="587712"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g335b1a3233b_0_261"/>
          <p:cNvSpPr txBox="1">
            <a:spLocks noGrp="1"/>
          </p:cNvSpPr>
          <p:nvPr>
            <p:ph type="body" idx="5"/>
          </p:nvPr>
        </p:nvSpPr>
        <p:spPr>
          <a:xfrm>
            <a:off x="4544041"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g335b1a3233b_0_261"/>
          <p:cNvSpPr txBox="1">
            <a:spLocks noGrp="1"/>
          </p:cNvSpPr>
          <p:nvPr>
            <p:ph type="body" idx="6"/>
          </p:nvPr>
        </p:nvSpPr>
        <p:spPr>
          <a:xfrm>
            <a:off x="8334858"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6" name="Google Shape;296;g335b1a3233b_0_261"/>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297" name="Google Shape;297;g335b1a3233b_0_261"/>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8" name="Google Shape;298;g335b1a3233b_0_26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299"/>
        <p:cNvGrpSpPr/>
        <p:nvPr/>
      </p:nvGrpSpPr>
      <p:grpSpPr>
        <a:xfrm>
          <a:off x="0" y="0"/>
          <a:ext cx="0" cy="0"/>
          <a:chOff x="0" y="0"/>
          <a:chExt cx="0" cy="0"/>
        </a:xfrm>
      </p:grpSpPr>
      <p:sp>
        <p:nvSpPr>
          <p:cNvPr id="300" name="Google Shape;300;g335b1a3233b_0_275"/>
          <p:cNvSpPr txBox="1">
            <a:spLocks noGrp="1"/>
          </p:cNvSpPr>
          <p:nvPr>
            <p:ph type="body" idx="1"/>
          </p:nvPr>
        </p:nvSpPr>
        <p:spPr>
          <a:xfrm>
            <a:off x="422662"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g335b1a3233b_0_275"/>
          <p:cNvSpPr/>
          <p:nvPr/>
        </p:nvSpPr>
        <p:spPr>
          <a:xfrm>
            <a:off x="422660" y="1449767"/>
            <a:ext cx="30285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g335b1a3233b_0_275"/>
          <p:cNvSpPr/>
          <p:nvPr/>
        </p:nvSpPr>
        <p:spPr>
          <a:xfrm>
            <a:off x="3265419"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g335b1a3233b_0_275"/>
          <p:cNvSpPr/>
          <p:nvPr/>
        </p:nvSpPr>
        <p:spPr>
          <a:xfrm>
            <a:off x="6108178"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g335b1a3233b_0_275"/>
          <p:cNvSpPr/>
          <p:nvPr/>
        </p:nvSpPr>
        <p:spPr>
          <a:xfrm>
            <a:off x="8988697"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g335b1a3233b_0_275"/>
          <p:cNvSpPr txBox="1">
            <a:spLocks noGrp="1"/>
          </p:cNvSpPr>
          <p:nvPr>
            <p:ph type="body" idx="2"/>
          </p:nvPr>
        </p:nvSpPr>
        <p:spPr>
          <a:xfrm>
            <a:off x="3265419"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6" name="Google Shape;306;g335b1a3233b_0_275"/>
          <p:cNvSpPr txBox="1">
            <a:spLocks noGrp="1"/>
          </p:cNvSpPr>
          <p:nvPr>
            <p:ph type="body" idx="3"/>
          </p:nvPr>
        </p:nvSpPr>
        <p:spPr>
          <a:xfrm>
            <a:off x="6108176"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g335b1a3233b_0_275"/>
          <p:cNvSpPr txBox="1">
            <a:spLocks noGrp="1"/>
          </p:cNvSpPr>
          <p:nvPr>
            <p:ph type="body" idx="4"/>
          </p:nvPr>
        </p:nvSpPr>
        <p:spPr>
          <a:xfrm>
            <a:off x="8988697"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g335b1a3233b_0_27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g335b1a3233b_0_275"/>
          <p:cNvSpPr txBox="1">
            <a:spLocks noGrp="1"/>
          </p:cNvSpPr>
          <p:nvPr>
            <p:ph type="body" idx="5"/>
          </p:nvPr>
        </p:nvSpPr>
        <p:spPr>
          <a:xfrm>
            <a:off x="58771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g335b1a3233b_0_275"/>
          <p:cNvSpPr txBox="1">
            <a:spLocks noGrp="1"/>
          </p:cNvSpPr>
          <p:nvPr>
            <p:ph type="body" idx="6"/>
          </p:nvPr>
        </p:nvSpPr>
        <p:spPr>
          <a:xfrm>
            <a:off x="358359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g335b1a3233b_0_275"/>
          <p:cNvSpPr txBox="1">
            <a:spLocks noGrp="1"/>
          </p:cNvSpPr>
          <p:nvPr>
            <p:ph type="body" idx="7"/>
          </p:nvPr>
        </p:nvSpPr>
        <p:spPr>
          <a:xfrm>
            <a:off x="6419207"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g335b1a3233b_0_275"/>
          <p:cNvSpPr txBox="1">
            <a:spLocks noGrp="1"/>
          </p:cNvSpPr>
          <p:nvPr>
            <p:ph type="body" idx="8"/>
          </p:nvPr>
        </p:nvSpPr>
        <p:spPr>
          <a:xfrm>
            <a:off x="9301882"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3" name="Google Shape;313;g335b1a3233b_0_27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314" name="Google Shape;314;g335b1a3233b_0_27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5" name="Google Shape;315;g335b1a3233b_0_27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316"/>
        <p:cNvGrpSpPr/>
        <p:nvPr/>
      </p:nvGrpSpPr>
      <p:grpSpPr>
        <a:xfrm>
          <a:off x="0" y="0"/>
          <a:ext cx="0" cy="0"/>
          <a:chOff x="0" y="0"/>
          <a:chExt cx="0" cy="0"/>
        </a:xfrm>
      </p:grpSpPr>
      <p:sp>
        <p:nvSpPr>
          <p:cNvPr id="317" name="Google Shape;317;g335b1a3233b_0_292"/>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g335b1a3233b_0_292"/>
          <p:cNvSpPr/>
          <p:nvPr/>
        </p:nvSpPr>
        <p:spPr>
          <a:xfrm>
            <a:off x="422660" y="1513560"/>
            <a:ext cx="2443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19" name="Google Shape;319;g335b1a3233b_0_292"/>
          <p:cNvSpPr/>
          <p:nvPr/>
        </p:nvSpPr>
        <p:spPr>
          <a:xfrm>
            <a:off x="2690804"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20" name="Google Shape;320;g335b1a3233b_0_292"/>
          <p:cNvSpPr/>
          <p:nvPr/>
        </p:nvSpPr>
        <p:spPr>
          <a:xfrm>
            <a:off x="7227092"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21" name="Google Shape;321;g335b1a3233b_0_292"/>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22" name="Google Shape;322;g335b1a3233b_0_292"/>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g335b1a3233b_0_292"/>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g335b1a3233b_0_292"/>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g335b1a3233b_0_29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g335b1a3233b_0_292"/>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g335b1a3233b_0_292"/>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g335b1a3233b_0_292"/>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g335b1a3233b_0_292"/>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g335b1a3233b_0_292"/>
          <p:cNvSpPr/>
          <p:nvPr/>
        </p:nvSpPr>
        <p:spPr>
          <a:xfrm>
            <a:off x="4958948" y="1520138"/>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31" name="Google Shape;331;g335b1a3233b_0_292"/>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2" name="Google Shape;332;g335b1a3233b_0_292"/>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3" name="Google Shape;333;g335b1a3233b_0_29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334" name="Google Shape;334;g335b1a3233b_0_29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5" name="Google Shape;335;g335b1a3233b_0_29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336"/>
        <p:cNvGrpSpPr/>
        <p:nvPr/>
      </p:nvGrpSpPr>
      <p:grpSpPr>
        <a:xfrm>
          <a:off x="0" y="0"/>
          <a:ext cx="0" cy="0"/>
          <a:chOff x="0" y="0"/>
          <a:chExt cx="0" cy="0"/>
        </a:xfrm>
      </p:grpSpPr>
      <p:sp>
        <p:nvSpPr>
          <p:cNvPr id="337" name="Google Shape;337;g335b1a3233b_0_31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8" name="Google Shape;338;g335b1a3233b_0_31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339" name="Google Shape;339;g335b1a3233b_0_312"/>
          <p:cNvSpPr/>
          <p:nvPr/>
        </p:nvSpPr>
        <p:spPr>
          <a:xfrm>
            <a:off x="386540"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g335b1a3233b_0_312"/>
          <p:cNvSpPr/>
          <p:nvPr/>
        </p:nvSpPr>
        <p:spPr>
          <a:xfrm>
            <a:off x="2696352"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335b1a3233b_0_312"/>
          <p:cNvSpPr/>
          <p:nvPr/>
        </p:nvSpPr>
        <p:spPr>
          <a:xfrm>
            <a:off x="5006164"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335b1a3233b_0_312"/>
          <p:cNvSpPr/>
          <p:nvPr/>
        </p:nvSpPr>
        <p:spPr>
          <a:xfrm>
            <a:off x="7315976"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335b1a3233b_0_312"/>
          <p:cNvSpPr/>
          <p:nvPr/>
        </p:nvSpPr>
        <p:spPr>
          <a:xfrm>
            <a:off x="9625788" y="3590813"/>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44" name="Google Shape;344;g335b1a3233b_0_312"/>
          <p:cNvCxnSpPr/>
          <p:nvPr/>
        </p:nvCxnSpPr>
        <p:spPr>
          <a:xfrm rot="10800000">
            <a:off x="1481877" y="2757685"/>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345" name="Google Shape;345;g335b1a3233b_0_312"/>
          <p:cNvCxnSpPr/>
          <p:nvPr/>
        </p:nvCxnSpPr>
        <p:spPr>
          <a:xfrm rot="10800000">
            <a:off x="3789308" y="4049148"/>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346" name="Google Shape;346;g335b1a3233b_0_312"/>
          <p:cNvCxnSpPr/>
          <p:nvPr/>
        </p:nvCxnSpPr>
        <p:spPr>
          <a:xfrm rot="10800000">
            <a:off x="6101501" y="2757684"/>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347" name="Google Shape;347;g335b1a3233b_0_312"/>
          <p:cNvCxnSpPr/>
          <p:nvPr/>
        </p:nvCxnSpPr>
        <p:spPr>
          <a:xfrm rot="10800000">
            <a:off x="8389881" y="4049147"/>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348" name="Google Shape;348;g335b1a3233b_0_312"/>
          <p:cNvCxnSpPr/>
          <p:nvPr/>
        </p:nvCxnSpPr>
        <p:spPr>
          <a:xfrm rot="10800000">
            <a:off x="10616352" y="2757683"/>
            <a:ext cx="4800" cy="747000"/>
          </a:xfrm>
          <a:prstGeom prst="straightConnector1">
            <a:avLst/>
          </a:prstGeom>
          <a:noFill/>
          <a:ln w="50800" cap="rnd" cmpd="sng">
            <a:solidFill>
              <a:schemeClr val="dk2"/>
            </a:solidFill>
            <a:prstDash val="dot"/>
            <a:miter lim="800000"/>
            <a:headEnd type="none" w="sm" len="sm"/>
            <a:tailEnd type="none" w="sm" len="sm"/>
          </a:ln>
        </p:spPr>
      </p:cxnSp>
      <p:sp>
        <p:nvSpPr>
          <p:cNvPr id="349" name="Google Shape;349;g335b1a3233b_0_312"/>
          <p:cNvSpPr txBox="1">
            <a:spLocks noGrp="1"/>
          </p:cNvSpPr>
          <p:nvPr>
            <p:ph type="body" idx="1"/>
          </p:nvPr>
        </p:nvSpPr>
        <p:spPr>
          <a:xfrm>
            <a:off x="381970"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g335b1a3233b_0_312"/>
          <p:cNvSpPr txBox="1">
            <a:spLocks noGrp="1"/>
          </p:cNvSpPr>
          <p:nvPr>
            <p:ph type="body" idx="2"/>
          </p:nvPr>
        </p:nvSpPr>
        <p:spPr>
          <a:xfrm>
            <a:off x="4614314"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g335b1a3233b_0_312"/>
          <p:cNvSpPr txBox="1">
            <a:spLocks noGrp="1"/>
          </p:cNvSpPr>
          <p:nvPr>
            <p:ph type="body" idx="3"/>
          </p:nvPr>
        </p:nvSpPr>
        <p:spPr>
          <a:xfrm>
            <a:off x="8846657"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g335b1a3233b_0_312"/>
          <p:cNvSpPr txBox="1">
            <a:spLocks noGrp="1"/>
          </p:cNvSpPr>
          <p:nvPr>
            <p:ph type="body" idx="4"/>
          </p:nvPr>
        </p:nvSpPr>
        <p:spPr>
          <a:xfrm>
            <a:off x="2498142"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g335b1a3233b_0_312"/>
          <p:cNvSpPr txBox="1">
            <a:spLocks noGrp="1"/>
          </p:cNvSpPr>
          <p:nvPr>
            <p:ph type="body" idx="5"/>
          </p:nvPr>
        </p:nvSpPr>
        <p:spPr>
          <a:xfrm>
            <a:off x="6730486"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g335b1a3233b_0_312"/>
          <p:cNvSpPr txBox="1">
            <a:spLocks noGrp="1"/>
          </p:cNvSpPr>
          <p:nvPr>
            <p:ph type="body" idx="6"/>
          </p:nvPr>
        </p:nvSpPr>
        <p:spPr>
          <a:xfrm>
            <a:off x="4117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g335b1a3233b_0_312"/>
          <p:cNvSpPr txBox="1">
            <a:spLocks noGrp="1"/>
          </p:cNvSpPr>
          <p:nvPr>
            <p:ph type="body" idx="7"/>
          </p:nvPr>
        </p:nvSpPr>
        <p:spPr>
          <a:xfrm>
            <a:off x="2714413"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g335b1a3233b_0_312"/>
          <p:cNvSpPr txBox="1">
            <a:spLocks noGrp="1"/>
          </p:cNvSpPr>
          <p:nvPr>
            <p:ph type="body" idx="8"/>
          </p:nvPr>
        </p:nvSpPr>
        <p:spPr>
          <a:xfrm>
            <a:off x="5031370"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g335b1a3233b_0_312"/>
          <p:cNvSpPr txBox="1">
            <a:spLocks noGrp="1"/>
          </p:cNvSpPr>
          <p:nvPr>
            <p:ph type="body" idx="9"/>
          </p:nvPr>
        </p:nvSpPr>
        <p:spPr>
          <a:xfrm>
            <a:off x="7331242"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g335b1a3233b_0_312"/>
          <p:cNvSpPr txBox="1">
            <a:spLocks noGrp="1"/>
          </p:cNvSpPr>
          <p:nvPr>
            <p:ph type="body" idx="13"/>
          </p:nvPr>
        </p:nvSpPr>
        <p:spPr>
          <a:xfrm>
            <a:off x="96424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g335b1a3233b_0_31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0" name="Google Shape;360;g335b1a3233b_0_31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361"/>
        <p:cNvGrpSpPr/>
        <p:nvPr/>
      </p:nvGrpSpPr>
      <p:grpSpPr>
        <a:xfrm>
          <a:off x="0" y="0"/>
          <a:ext cx="0" cy="0"/>
          <a:chOff x="0" y="0"/>
          <a:chExt cx="0" cy="0"/>
        </a:xfrm>
      </p:grpSpPr>
      <p:sp>
        <p:nvSpPr>
          <p:cNvPr id="362" name="Google Shape;362;g335b1a3233b_0_33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3" name="Google Shape;363;g335b1a3233b_0_337"/>
          <p:cNvSpPr/>
          <p:nvPr/>
        </p:nvSpPr>
        <p:spPr>
          <a:xfrm>
            <a:off x="150563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64" name="Google Shape;364;g335b1a3233b_0_337"/>
          <p:cNvSpPr txBox="1">
            <a:spLocks noGrp="1"/>
          </p:cNvSpPr>
          <p:nvPr>
            <p:ph type="body" idx="1"/>
          </p:nvPr>
        </p:nvSpPr>
        <p:spPr>
          <a:xfrm>
            <a:off x="154108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g335b1a3233b_0_337"/>
          <p:cNvSpPr/>
          <p:nvPr/>
        </p:nvSpPr>
        <p:spPr>
          <a:xfrm>
            <a:off x="236312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66" name="Google Shape;366;g335b1a3233b_0_337"/>
          <p:cNvSpPr/>
          <p:nvPr/>
        </p:nvSpPr>
        <p:spPr>
          <a:xfrm>
            <a:off x="322061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67" name="Google Shape;367;g335b1a3233b_0_337"/>
          <p:cNvSpPr/>
          <p:nvPr/>
        </p:nvSpPr>
        <p:spPr>
          <a:xfrm>
            <a:off x="407809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68" name="Google Shape;368;g335b1a3233b_0_337"/>
          <p:cNvSpPr/>
          <p:nvPr/>
        </p:nvSpPr>
        <p:spPr>
          <a:xfrm>
            <a:off x="493558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69" name="Google Shape;369;g335b1a3233b_0_337"/>
          <p:cNvSpPr/>
          <p:nvPr/>
        </p:nvSpPr>
        <p:spPr>
          <a:xfrm>
            <a:off x="579306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0" name="Google Shape;370;g335b1a3233b_0_337"/>
          <p:cNvSpPr/>
          <p:nvPr/>
        </p:nvSpPr>
        <p:spPr>
          <a:xfrm>
            <a:off x="665055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1" name="Google Shape;371;g335b1a3233b_0_337"/>
          <p:cNvSpPr/>
          <p:nvPr/>
        </p:nvSpPr>
        <p:spPr>
          <a:xfrm>
            <a:off x="750804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2" name="Google Shape;372;g335b1a3233b_0_337"/>
          <p:cNvSpPr/>
          <p:nvPr/>
        </p:nvSpPr>
        <p:spPr>
          <a:xfrm>
            <a:off x="836552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3" name="Google Shape;373;g335b1a3233b_0_337"/>
          <p:cNvSpPr/>
          <p:nvPr/>
        </p:nvSpPr>
        <p:spPr>
          <a:xfrm>
            <a:off x="922301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4" name="Google Shape;374;g335b1a3233b_0_337"/>
          <p:cNvSpPr/>
          <p:nvPr/>
        </p:nvSpPr>
        <p:spPr>
          <a:xfrm>
            <a:off x="1008049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5" name="Google Shape;375;g335b1a3233b_0_337"/>
          <p:cNvSpPr/>
          <p:nvPr/>
        </p:nvSpPr>
        <p:spPr>
          <a:xfrm>
            <a:off x="1093798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76" name="Google Shape;376;g335b1a3233b_0_337"/>
          <p:cNvSpPr txBox="1">
            <a:spLocks noGrp="1"/>
          </p:cNvSpPr>
          <p:nvPr>
            <p:ph type="body" idx="2"/>
          </p:nvPr>
        </p:nvSpPr>
        <p:spPr>
          <a:xfrm>
            <a:off x="239873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g335b1a3233b_0_337"/>
          <p:cNvSpPr txBox="1">
            <a:spLocks noGrp="1"/>
          </p:cNvSpPr>
          <p:nvPr>
            <p:ph type="body" idx="3"/>
          </p:nvPr>
        </p:nvSpPr>
        <p:spPr>
          <a:xfrm>
            <a:off x="325638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g335b1a3233b_0_337"/>
          <p:cNvSpPr txBox="1">
            <a:spLocks noGrp="1"/>
          </p:cNvSpPr>
          <p:nvPr>
            <p:ph type="body" idx="4"/>
          </p:nvPr>
        </p:nvSpPr>
        <p:spPr>
          <a:xfrm>
            <a:off x="411404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g335b1a3233b_0_337"/>
          <p:cNvSpPr txBox="1">
            <a:spLocks noGrp="1"/>
          </p:cNvSpPr>
          <p:nvPr>
            <p:ph type="body" idx="5"/>
          </p:nvPr>
        </p:nvSpPr>
        <p:spPr>
          <a:xfrm>
            <a:off x="497169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g335b1a3233b_0_337"/>
          <p:cNvSpPr txBox="1">
            <a:spLocks noGrp="1"/>
          </p:cNvSpPr>
          <p:nvPr>
            <p:ph type="body" idx="6"/>
          </p:nvPr>
        </p:nvSpPr>
        <p:spPr>
          <a:xfrm>
            <a:off x="582935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g335b1a3233b_0_337"/>
          <p:cNvSpPr txBox="1">
            <a:spLocks noGrp="1"/>
          </p:cNvSpPr>
          <p:nvPr>
            <p:ph type="body" idx="7"/>
          </p:nvPr>
        </p:nvSpPr>
        <p:spPr>
          <a:xfrm>
            <a:off x="668700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g335b1a3233b_0_337"/>
          <p:cNvSpPr txBox="1">
            <a:spLocks noGrp="1"/>
          </p:cNvSpPr>
          <p:nvPr>
            <p:ph type="body" idx="8"/>
          </p:nvPr>
        </p:nvSpPr>
        <p:spPr>
          <a:xfrm>
            <a:off x="754465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g335b1a3233b_0_337"/>
          <p:cNvSpPr txBox="1">
            <a:spLocks noGrp="1"/>
          </p:cNvSpPr>
          <p:nvPr>
            <p:ph type="body" idx="9"/>
          </p:nvPr>
        </p:nvSpPr>
        <p:spPr>
          <a:xfrm>
            <a:off x="840231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g335b1a3233b_0_337"/>
          <p:cNvSpPr txBox="1">
            <a:spLocks noGrp="1"/>
          </p:cNvSpPr>
          <p:nvPr>
            <p:ph type="body" idx="13"/>
          </p:nvPr>
        </p:nvSpPr>
        <p:spPr>
          <a:xfrm>
            <a:off x="925996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g335b1a3233b_0_337"/>
          <p:cNvSpPr txBox="1">
            <a:spLocks noGrp="1"/>
          </p:cNvSpPr>
          <p:nvPr>
            <p:ph type="body" idx="14"/>
          </p:nvPr>
        </p:nvSpPr>
        <p:spPr>
          <a:xfrm>
            <a:off x="1011762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g335b1a3233b_0_337"/>
          <p:cNvSpPr txBox="1">
            <a:spLocks noGrp="1"/>
          </p:cNvSpPr>
          <p:nvPr>
            <p:ph type="body" idx="15"/>
          </p:nvPr>
        </p:nvSpPr>
        <p:spPr>
          <a:xfrm>
            <a:off x="10975270"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7" name="Google Shape;387;g335b1a3233b_0_33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388" name="Google Shape;388;g335b1a3233b_0_33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9" name="Google Shape;389;g335b1a3233b_0_33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390"/>
        <p:cNvGrpSpPr/>
        <p:nvPr/>
      </p:nvGrpSpPr>
      <p:grpSpPr>
        <a:xfrm>
          <a:off x="0" y="0"/>
          <a:ext cx="0" cy="0"/>
          <a:chOff x="0" y="0"/>
          <a:chExt cx="0" cy="0"/>
        </a:xfrm>
      </p:grpSpPr>
      <p:sp>
        <p:nvSpPr>
          <p:cNvPr id="391" name="Google Shape;391;g335b1a3233b_0_366"/>
          <p:cNvSpPr txBox="1">
            <a:spLocks noGrp="1"/>
          </p:cNvSpPr>
          <p:nvPr>
            <p:ph type="body" idx="1"/>
          </p:nvPr>
        </p:nvSpPr>
        <p:spPr>
          <a:xfrm>
            <a:off x="6596228"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2" name="Google Shape;392;g335b1a3233b_0_366"/>
          <p:cNvSpPr txBox="1">
            <a:spLocks noGrp="1"/>
          </p:cNvSpPr>
          <p:nvPr>
            <p:ph type="body" idx="2"/>
          </p:nvPr>
        </p:nvSpPr>
        <p:spPr>
          <a:xfrm>
            <a:off x="422659"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3" name="Google Shape;393;g335b1a3233b_0_36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g335b1a3233b_0_366"/>
          <p:cNvSpPr txBox="1">
            <a:spLocks noGrp="1"/>
          </p:cNvSpPr>
          <p:nvPr>
            <p:ph type="body" idx="3"/>
          </p:nvPr>
        </p:nvSpPr>
        <p:spPr>
          <a:xfrm>
            <a:off x="422659"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g335b1a3233b_0_366"/>
          <p:cNvSpPr txBox="1">
            <a:spLocks noGrp="1"/>
          </p:cNvSpPr>
          <p:nvPr>
            <p:ph type="body" idx="4"/>
          </p:nvPr>
        </p:nvSpPr>
        <p:spPr>
          <a:xfrm>
            <a:off x="6595218"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96" name="Google Shape;396;g335b1a3233b_0_366"/>
          <p:cNvPicPr preferRelativeResize="0"/>
          <p:nvPr/>
        </p:nvPicPr>
        <p:blipFill rotWithShape="1">
          <a:blip r:embed="rId2">
            <a:alphaModFix/>
          </a:blip>
          <a:srcRect/>
          <a:stretch/>
        </p:blipFill>
        <p:spPr>
          <a:xfrm>
            <a:off x="243838" y="287865"/>
            <a:ext cx="1391921" cy="695962"/>
          </a:xfrm>
          <a:prstGeom prst="rect">
            <a:avLst/>
          </a:prstGeom>
          <a:noFill/>
          <a:ln>
            <a:noFill/>
          </a:ln>
        </p:spPr>
      </p:pic>
      <p:grpSp>
        <p:nvGrpSpPr>
          <p:cNvPr id="397" name="Google Shape;397;g335b1a3233b_0_366"/>
          <p:cNvGrpSpPr/>
          <p:nvPr/>
        </p:nvGrpSpPr>
        <p:grpSpPr>
          <a:xfrm>
            <a:off x="5910243" y="1799665"/>
            <a:ext cx="306171" cy="3712200"/>
            <a:chOff x="5910243" y="1799665"/>
            <a:chExt cx="306171" cy="3712200"/>
          </a:xfrm>
        </p:grpSpPr>
        <p:cxnSp>
          <p:nvCxnSpPr>
            <p:cNvPr id="398" name="Google Shape;398;g335b1a3233b_0_366"/>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399" name="Google Shape;399;g335b1a3233b_0_366"/>
            <p:cNvGrpSpPr/>
            <p:nvPr/>
          </p:nvGrpSpPr>
          <p:grpSpPr>
            <a:xfrm>
              <a:off x="5910243" y="3502381"/>
              <a:ext cx="306171" cy="306910"/>
              <a:chOff x="5937564" y="3833745"/>
              <a:chExt cx="306171" cy="306910"/>
            </a:xfrm>
          </p:grpSpPr>
          <p:sp>
            <p:nvSpPr>
              <p:cNvPr id="400" name="Google Shape;400;g335b1a3233b_0_366"/>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401" name="Google Shape;401;g335b1a3233b_0_366"/>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402" name="Google Shape;402;g335b1a3233b_0_36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3" name="Google Shape;403;g335b1a3233b_0_36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404"/>
        <p:cNvGrpSpPr/>
        <p:nvPr/>
      </p:nvGrpSpPr>
      <p:grpSpPr>
        <a:xfrm>
          <a:off x="0" y="0"/>
          <a:ext cx="0" cy="0"/>
          <a:chOff x="0" y="0"/>
          <a:chExt cx="0" cy="0"/>
        </a:xfrm>
      </p:grpSpPr>
      <p:sp>
        <p:nvSpPr>
          <p:cNvPr id="405" name="Google Shape;405;g335b1a3233b_0_380"/>
          <p:cNvSpPr txBox="1">
            <a:spLocks noGrp="1"/>
          </p:cNvSpPr>
          <p:nvPr>
            <p:ph type="body" idx="1"/>
          </p:nvPr>
        </p:nvSpPr>
        <p:spPr>
          <a:xfrm>
            <a:off x="1193023" y="1869556"/>
            <a:ext cx="9786900" cy="365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 name="Google Shape;406;g335b1a3233b_0_38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7" name="Google Shape;407;g335b1a3233b_0_380"/>
          <p:cNvSpPr/>
          <p:nvPr/>
        </p:nvSpPr>
        <p:spPr>
          <a:xfrm>
            <a:off x="630000" y="1513738"/>
            <a:ext cx="108102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408" name="Google Shape;408;g335b1a3233b_0_380"/>
          <p:cNvGrpSpPr/>
          <p:nvPr/>
        </p:nvGrpSpPr>
        <p:grpSpPr>
          <a:xfrm>
            <a:off x="10982957" y="5350290"/>
            <a:ext cx="609600" cy="609600"/>
            <a:chOff x="3296659" y="4412657"/>
            <a:chExt cx="609600" cy="609600"/>
          </a:xfrm>
        </p:grpSpPr>
        <p:sp>
          <p:nvSpPr>
            <p:cNvPr id="409" name="Google Shape;409;g335b1a3233b_0_380"/>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10" name="Google Shape;410;g335b1a3233b_0_380"/>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411" name="Google Shape;411;g335b1a3233b_0_380"/>
          <p:cNvGrpSpPr/>
          <p:nvPr/>
        </p:nvGrpSpPr>
        <p:grpSpPr>
          <a:xfrm>
            <a:off x="477603" y="1428056"/>
            <a:ext cx="609600" cy="609600"/>
            <a:chOff x="477603" y="1406746"/>
            <a:chExt cx="609600" cy="609600"/>
          </a:xfrm>
        </p:grpSpPr>
        <p:sp>
          <p:nvSpPr>
            <p:cNvPr id="412" name="Google Shape;412;g335b1a3233b_0_380"/>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13" name="Google Shape;413;g335b1a3233b_0_380"/>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14" name="Google Shape;414;g335b1a3233b_0_380"/>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415" name="Google Shape;415;g335b1a3233b_0_38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416" name="Google Shape;416;g335b1a3233b_0_38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7" name="Google Shape;417;g335b1a3233b_0_38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418"/>
        <p:cNvGrpSpPr/>
        <p:nvPr/>
      </p:nvGrpSpPr>
      <p:grpSpPr>
        <a:xfrm>
          <a:off x="0" y="0"/>
          <a:ext cx="0" cy="0"/>
          <a:chOff x="0" y="0"/>
          <a:chExt cx="0" cy="0"/>
        </a:xfrm>
      </p:grpSpPr>
      <p:sp>
        <p:nvSpPr>
          <p:cNvPr id="419" name="Google Shape;419;g335b1a3233b_0_394"/>
          <p:cNvSpPr/>
          <p:nvPr/>
        </p:nvSpPr>
        <p:spPr>
          <a:xfrm>
            <a:off x="569021"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0" name="Google Shape;420;g335b1a3233b_0_394"/>
          <p:cNvSpPr/>
          <p:nvPr/>
        </p:nvSpPr>
        <p:spPr>
          <a:xfrm>
            <a:off x="665622"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21" name="Google Shape;421;g335b1a3233b_0_394"/>
          <p:cNvSpPr/>
          <p:nvPr/>
        </p:nvSpPr>
        <p:spPr>
          <a:xfrm rot="10800000">
            <a:off x="3235680"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22" name="Google Shape;422;g335b1a3233b_0_394"/>
          <p:cNvSpPr/>
          <p:nvPr/>
        </p:nvSpPr>
        <p:spPr>
          <a:xfrm rot="10800000">
            <a:off x="3385128"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23" name="Google Shape;423;g335b1a3233b_0_394"/>
          <p:cNvSpPr/>
          <p:nvPr/>
        </p:nvSpPr>
        <p:spPr>
          <a:xfrm>
            <a:off x="463332"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24" name="Google Shape;424;g335b1a3233b_0_394"/>
          <p:cNvSpPr/>
          <p:nvPr/>
        </p:nvSpPr>
        <p:spPr>
          <a:xfrm>
            <a:off x="416624"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25" name="Google Shape;425;g335b1a3233b_0_394"/>
          <p:cNvSpPr/>
          <p:nvPr/>
        </p:nvSpPr>
        <p:spPr>
          <a:xfrm>
            <a:off x="566202"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26" name="Google Shape;426;g335b1a3233b_0_394"/>
          <p:cNvSpPr txBox="1"/>
          <p:nvPr/>
        </p:nvSpPr>
        <p:spPr>
          <a:xfrm>
            <a:off x="886418"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427" name="Google Shape;427;g335b1a3233b_0_394"/>
          <p:cNvSpPr txBox="1">
            <a:spLocks noGrp="1"/>
          </p:cNvSpPr>
          <p:nvPr>
            <p:ph type="body" idx="1"/>
          </p:nvPr>
        </p:nvSpPr>
        <p:spPr>
          <a:xfrm>
            <a:off x="773906"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8" name="Google Shape;428;g335b1a3233b_0_394"/>
          <p:cNvSpPr txBox="1">
            <a:spLocks noGrp="1"/>
          </p:cNvSpPr>
          <p:nvPr>
            <p:ph type="body" idx="2"/>
          </p:nvPr>
        </p:nvSpPr>
        <p:spPr>
          <a:xfrm>
            <a:off x="422660"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9" name="Google Shape;429;g335b1a3233b_0_394"/>
          <p:cNvSpPr txBox="1">
            <a:spLocks noGrp="1"/>
          </p:cNvSpPr>
          <p:nvPr>
            <p:ph type="body" idx="3"/>
          </p:nvPr>
        </p:nvSpPr>
        <p:spPr>
          <a:xfrm>
            <a:off x="4353335"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g335b1a3233b_0_394"/>
          <p:cNvSpPr txBox="1">
            <a:spLocks noGrp="1"/>
          </p:cNvSpPr>
          <p:nvPr>
            <p:ph type="body" idx="4"/>
          </p:nvPr>
        </p:nvSpPr>
        <p:spPr>
          <a:xfrm>
            <a:off x="8284009"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g335b1a3233b_0_39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2" name="Google Shape;432;g335b1a3233b_0_394"/>
          <p:cNvSpPr/>
          <p:nvPr/>
        </p:nvSpPr>
        <p:spPr>
          <a:xfrm>
            <a:off x="4615800"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33" name="Google Shape;433;g335b1a3233b_0_394"/>
          <p:cNvSpPr/>
          <p:nvPr/>
        </p:nvSpPr>
        <p:spPr>
          <a:xfrm>
            <a:off x="4712401"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34" name="Google Shape;434;g335b1a3233b_0_394"/>
          <p:cNvSpPr/>
          <p:nvPr/>
        </p:nvSpPr>
        <p:spPr>
          <a:xfrm rot="10800000">
            <a:off x="7282459"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35" name="Google Shape;435;g335b1a3233b_0_394"/>
          <p:cNvSpPr/>
          <p:nvPr/>
        </p:nvSpPr>
        <p:spPr>
          <a:xfrm rot="10800000">
            <a:off x="7431907"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36" name="Google Shape;436;g335b1a3233b_0_394"/>
          <p:cNvSpPr/>
          <p:nvPr/>
        </p:nvSpPr>
        <p:spPr>
          <a:xfrm>
            <a:off x="4510111"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37" name="Google Shape;437;g335b1a3233b_0_394"/>
          <p:cNvSpPr/>
          <p:nvPr/>
        </p:nvSpPr>
        <p:spPr>
          <a:xfrm>
            <a:off x="4463403"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38" name="Google Shape;438;g335b1a3233b_0_394"/>
          <p:cNvSpPr/>
          <p:nvPr/>
        </p:nvSpPr>
        <p:spPr>
          <a:xfrm>
            <a:off x="4612981"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39" name="Google Shape;439;g335b1a3233b_0_394"/>
          <p:cNvSpPr txBox="1"/>
          <p:nvPr/>
        </p:nvSpPr>
        <p:spPr>
          <a:xfrm>
            <a:off x="4933197"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440" name="Google Shape;440;g335b1a3233b_0_394"/>
          <p:cNvSpPr txBox="1">
            <a:spLocks noGrp="1"/>
          </p:cNvSpPr>
          <p:nvPr>
            <p:ph type="body" idx="5"/>
          </p:nvPr>
        </p:nvSpPr>
        <p:spPr>
          <a:xfrm>
            <a:off x="4820685"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1" name="Google Shape;441;g335b1a3233b_0_394"/>
          <p:cNvSpPr/>
          <p:nvPr/>
        </p:nvSpPr>
        <p:spPr>
          <a:xfrm>
            <a:off x="8552754"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42" name="Google Shape;442;g335b1a3233b_0_394"/>
          <p:cNvSpPr/>
          <p:nvPr/>
        </p:nvSpPr>
        <p:spPr>
          <a:xfrm>
            <a:off x="8649355"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43" name="Google Shape;443;g335b1a3233b_0_394"/>
          <p:cNvSpPr/>
          <p:nvPr/>
        </p:nvSpPr>
        <p:spPr>
          <a:xfrm rot="10800000">
            <a:off x="11219413"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44" name="Google Shape;444;g335b1a3233b_0_394"/>
          <p:cNvSpPr/>
          <p:nvPr/>
        </p:nvSpPr>
        <p:spPr>
          <a:xfrm rot="10800000">
            <a:off x="11368861"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45" name="Google Shape;445;g335b1a3233b_0_394"/>
          <p:cNvSpPr/>
          <p:nvPr/>
        </p:nvSpPr>
        <p:spPr>
          <a:xfrm>
            <a:off x="8447065"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46" name="Google Shape;446;g335b1a3233b_0_394"/>
          <p:cNvSpPr/>
          <p:nvPr/>
        </p:nvSpPr>
        <p:spPr>
          <a:xfrm>
            <a:off x="8400357"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47" name="Google Shape;447;g335b1a3233b_0_394"/>
          <p:cNvSpPr/>
          <p:nvPr/>
        </p:nvSpPr>
        <p:spPr>
          <a:xfrm>
            <a:off x="8549935"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48" name="Google Shape;448;g335b1a3233b_0_394"/>
          <p:cNvSpPr txBox="1"/>
          <p:nvPr/>
        </p:nvSpPr>
        <p:spPr>
          <a:xfrm>
            <a:off x="8870151"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449" name="Google Shape;449;g335b1a3233b_0_394"/>
          <p:cNvSpPr txBox="1">
            <a:spLocks noGrp="1"/>
          </p:cNvSpPr>
          <p:nvPr>
            <p:ph type="body" idx="6"/>
          </p:nvPr>
        </p:nvSpPr>
        <p:spPr>
          <a:xfrm>
            <a:off x="8757639"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0" name="Google Shape;450;g335b1a3233b_0_39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451" name="Google Shape;451;g335b1a3233b_0_39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2" name="Google Shape;452;g335b1a3233b_0_39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453"/>
        <p:cNvGrpSpPr/>
        <p:nvPr/>
      </p:nvGrpSpPr>
      <p:grpSpPr>
        <a:xfrm>
          <a:off x="0" y="0"/>
          <a:ext cx="0" cy="0"/>
          <a:chOff x="0" y="0"/>
          <a:chExt cx="0" cy="0"/>
        </a:xfrm>
      </p:grpSpPr>
      <p:sp>
        <p:nvSpPr>
          <p:cNvPr id="454" name="Google Shape;454;g335b1a3233b_0_429"/>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5" name="Google Shape;455;g335b1a3233b_0_42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456" name="Google Shape;456;g335b1a3233b_0_429"/>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7" name="Google Shape;457;g335b1a3233b_0_429"/>
          <p:cNvSpPr txBox="1">
            <a:spLocks noGrp="1"/>
          </p:cNvSpPr>
          <p:nvPr>
            <p:ph type="body" idx="1"/>
          </p:nvPr>
        </p:nvSpPr>
        <p:spPr>
          <a:xfrm>
            <a:off x="5215362" y="843278"/>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8" name="Google Shape;458;g335b1a3233b_0_42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459" name="Google Shape;459;g335b1a3233b_0_429"/>
          <p:cNvGrpSpPr/>
          <p:nvPr/>
        </p:nvGrpSpPr>
        <p:grpSpPr>
          <a:xfrm>
            <a:off x="4488945" y="744602"/>
            <a:ext cx="609600" cy="609600"/>
            <a:chOff x="477603" y="1406746"/>
            <a:chExt cx="609600" cy="609600"/>
          </a:xfrm>
        </p:grpSpPr>
        <p:sp>
          <p:nvSpPr>
            <p:cNvPr id="460" name="Google Shape;460;g335b1a3233b_0_429"/>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61" name="Google Shape;461;g335b1a3233b_0_429"/>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62" name="Google Shape;462;g335b1a3233b_0_429"/>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463" name="Google Shape;463;g335b1a3233b_0_429"/>
          <p:cNvSpPr txBox="1">
            <a:spLocks noGrp="1"/>
          </p:cNvSpPr>
          <p:nvPr>
            <p:ph type="body" idx="2"/>
          </p:nvPr>
        </p:nvSpPr>
        <p:spPr>
          <a:xfrm>
            <a:off x="5215362" y="2719225"/>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4" name="Google Shape;464;g335b1a3233b_0_429"/>
          <p:cNvGrpSpPr/>
          <p:nvPr/>
        </p:nvGrpSpPr>
        <p:grpSpPr>
          <a:xfrm>
            <a:off x="4488945" y="2620549"/>
            <a:ext cx="609600" cy="609600"/>
            <a:chOff x="477603" y="1406746"/>
            <a:chExt cx="609600" cy="609600"/>
          </a:xfrm>
        </p:grpSpPr>
        <p:sp>
          <p:nvSpPr>
            <p:cNvPr id="465" name="Google Shape;465;g335b1a3233b_0_429"/>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66" name="Google Shape;466;g335b1a3233b_0_429"/>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67" name="Google Shape;467;g335b1a3233b_0_429"/>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468" name="Google Shape;468;g335b1a3233b_0_429"/>
          <p:cNvSpPr txBox="1">
            <a:spLocks noGrp="1"/>
          </p:cNvSpPr>
          <p:nvPr>
            <p:ph type="body" idx="3"/>
          </p:nvPr>
        </p:nvSpPr>
        <p:spPr>
          <a:xfrm>
            <a:off x="5211570" y="4592333"/>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9" name="Google Shape;469;g335b1a3233b_0_429"/>
          <p:cNvGrpSpPr/>
          <p:nvPr/>
        </p:nvGrpSpPr>
        <p:grpSpPr>
          <a:xfrm>
            <a:off x="4485153" y="4493657"/>
            <a:ext cx="609600" cy="609600"/>
            <a:chOff x="477603" y="1406746"/>
            <a:chExt cx="609600" cy="609600"/>
          </a:xfrm>
        </p:grpSpPr>
        <p:sp>
          <p:nvSpPr>
            <p:cNvPr id="470" name="Google Shape;470;g335b1a3233b_0_429"/>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71" name="Google Shape;471;g335b1a3233b_0_429"/>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72" name="Google Shape;472;g335b1a3233b_0_429"/>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473" name="Google Shape;473;g335b1a3233b_0_42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474"/>
        <p:cNvGrpSpPr/>
        <p:nvPr/>
      </p:nvGrpSpPr>
      <p:grpSpPr>
        <a:xfrm>
          <a:off x="0" y="0"/>
          <a:ext cx="0" cy="0"/>
          <a:chOff x="0" y="0"/>
          <a:chExt cx="0" cy="0"/>
        </a:xfrm>
      </p:grpSpPr>
      <p:sp>
        <p:nvSpPr>
          <p:cNvPr id="475" name="Google Shape;475;g335b1a3233b_0_450"/>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6" name="Google Shape;476;g335b1a3233b_0_450"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477" name="Google Shape;477;g335b1a3233b_0_450"/>
          <p:cNvSpPr txBox="1">
            <a:spLocks noGrp="1"/>
          </p:cNvSpPr>
          <p:nvPr>
            <p:ph type="body" idx="1"/>
          </p:nvPr>
        </p:nvSpPr>
        <p:spPr>
          <a:xfrm>
            <a:off x="602147" y="1334680"/>
            <a:ext cx="11019300" cy="358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rtl="0">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78" name="Google Shape;478;g335b1a3233b_0_450"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29"/>
        <p:cNvGrpSpPr/>
        <p:nvPr/>
      </p:nvGrpSpPr>
      <p:grpSpPr>
        <a:xfrm>
          <a:off x="0" y="0"/>
          <a:ext cx="0" cy="0"/>
          <a:chOff x="0" y="0"/>
          <a:chExt cx="0" cy="0"/>
        </a:xfrm>
      </p:grpSpPr>
      <p:sp>
        <p:nvSpPr>
          <p:cNvPr id="30" name="Google Shape;30;g335b1a3233b_0_60"/>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 name="Google Shape;31;g335b1a3233b_0_60"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32" name="Google Shape;32;g335b1a3233b_0_60"/>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33" name="Google Shape;33;g335b1a3233b_0_60"/>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g335b1a3233b_0_60"/>
          <p:cNvSpPr/>
          <p:nvPr/>
        </p:nvSpPr>
        <p:spPr>
          <a:xfrm>
            <a:off x="441821" y="267472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g335b1a3233b_0_60"/>
          <p:cNvSpPr/>
          <p:nvPr/>
        </p:nvSpPr>
        <p:spPr>
          <a:xfrm>
            <a:off x="441821" y="4847076"/>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g335b1a3233b_0_60"/>
          <p:cNvSpPr txBox="1">
            <a:spLocks noGrp="1"/>
          </p:cNvSpPr>
          <p:nvPr>
            <p:ph type="body" idx="1"/>
          </p:nvPr>
        </p:nvSpPr>
        <p:spPr>
          <a:xfrm>
            <a:off x="1187974" y="274766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g335b1a3233b_0_60"/>
          <p:cNvSpPr txBox="1">
            <a:spLocks noGrp="1"/>
          </p:cNvSpPr>
          <p:nvPr>
            <p:ph type="body" idx="2"/>
          </p:nvPr>
        </p:nvSpPr>
        <p:spPr>
          <a:xfrm>
            <a:off x="1187976" y="4920013"/>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g335b1a3233b_0_60"/>
          <p:cNvSpPr txBox="1">
            <a:spLocks noGrp="1"/>
          </p:cNvSpPr>
          <p:nvPr>
            <p:ph type="body" idx="3"/>
          </p:nvPr>
        </p:nvSpPr>
        <p:spPr>
          <a:xfrm>
            <a:off x="1187975"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g335b1a3233b_0_60"/>
          <p:cNvSpPr/>
          <p:nvPr/>
        </p:nvSpPr>
        <p:spPr>
          <a:xfrm>
            <a:off x="441821" y="3760899"/>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 name="Google Shape;40;g335b1a3233b_0_60"/>
          <p:cNvSpPr txBox="1">
            <a:spLocks noGrp="1"/>
          </p:cNvSpPr>
          <p:nvPr>
            <p:ph type="body" idx="4"/>
          </p:nvPr>
        </p:nvSpPr>
        <p:spPr>
          <a:xfrm>
            <a:off x="1187974" y="3833772"/>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g335b1a3233b_0_6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g335b1a3233b_0_60"/>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g335b1a3233b_0_6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479"/>
        <p:cNvGrpSpPr/>
        <p:nvPr/>
      </p:nvGrpSpPr>
      <p:grpSpPr>
        <a:xfrm>
          <a:off x="0" y="0"/>
          <a:ext cx="0" cy="0"/>
          <a:chOff x="0" y="0"/>
          <a:chExt cx="0" cy="0"/>
        </a:xfrm>
      </p:grpSpPr>
      <p:sp>
        <p:nvSpPr>
          <p:cNvPr id="480" name="Google Shape;480;g335b1a3233b_0_45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81" name="Google Shape;481;g335b1a3233b_0_455"/>
          <p:cNvPicPr preferRelativeResize="0"/>
          <p:nvPr/>
        </p:nvPicPr>
        <p:blipFill rotWithShape="1">
          <a:blip r:embed="rId2">
            <a:alphaModFix/>
          </a:blip>
          <a:srcRect/>
          <a:stretch/>
        </p:blipFill>
        <p:spPr>
          <a:xfrm>
            <a:off x="243838" y="287865"/>
            <a:ext cx="1391921" cy="695962"/>
          </a:xfrm>
          <a:prstGeom prst="rect">
            <a:avLst/>
          </a:prstGeom>
          <a:noFill/>
          <a:ln>
            <a:noFill/>
          </a:ln>
        </p:spPr>
      </p:pic>
      <p:graphicFrame>
        <p:nvGraphicFramePr>
          <p:cNvPr id="482" name="Google Shape;482;g335b1a3233b_0_455"/>
          <p:cNvGraphicFramePr/>
          <p:nvPr/>
        </p:nvGraphicFramePr>
        <p:xfrm>
          <a:off x="321222" y="1534982"/>
          <a:ext cx="3000000" cy="3000000"/>
        </p:xfrm>
        <a:graphic>
          <a:graphicData uri="http://schemas.openxmlformats.org/drawingml/2006/table">
            <a:tbl>
              <a:tblPr firstRow="1" bandRow="1">
                <a:noFill/>
                <a:tableStyleId>{7D7326AF-80E6-47AC-B38B-A7C35291A1CE}</a:tableStyleId>
              </a:tblPr>
              <a:tblGrid>
                <a:gridCol w="2079425">
                  <a:extLst>
                    <a:ext uri="{9D8B030D-6E8A-4147-A177-3AD203B41FA5}">
                      <a16:colId xmlns:a16="http://schemas.microsoft.com/office/drawing/2014/main" val="20000"/>
                    </a:ext>
                  </a:extLst>
                </a:gridCol>
                <a:gridCol w="41300">
                  <a:extLst>
                    <a:ext uri="{9D8B030D-6E8A-4147-A177-3AD203B41FA5}">
                      <a16:colId xmlns:a16="http://schemas.microsoft.com/office/drawing/2014/main" val="20001"/>
                    </a:ext>
                  </a:extLst>
                </a:gridCol>
                <a:gridCol w="3108825">
                  <a:extLst>
                    <a:ext uri="{9D8B030D-6E8A-4147-A177-3AD203B41FA5}">
                      <a16:colId xmlns:a16="http://schemas.microsoft.com/office/drawing/2014/main" val="20002"/>
                    </a:ext>
                  </a:extLst>
                </a:gridCol>
                <a:gridCol w="3108825">
                  <a:extLst>
                    <a:ext uri="{9D8B030D-6E8A-4147-A177-3AD203B41FA5}">
                      <a16:colId xmlns:a16="http://schemas.microsoft.com/office/drawing/2014/main" val="20003"/>
                    </a:ext>
                  </a:extLst>
                </a:gridCol>
                <a:gridCol w="31088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483" name="Google Shape;483;g335b1a3233b_0_45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4" name="Google Shape;484;g335b1a3233b_0_45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5"/>
        <p:cNvGrpSpPr/>
        <p:nvPr/>
      </p:nvGrpSpPr>
      <p:grpSpPr>
        <a:xfrm>
          <a:off x="0" y="0"/>
          <a:ext cx="0" cy="0"/>
          <a:chOff x="0" y="0"/>
          <a:chExt cx="0" cy="0"/>
        </a:xfrm>
      </p:grpSpPr>
      <p:sp>
        <p:nvSpPr>
          <p:cNvPr id="486" name="Google Shape;486;g335b1a3233b_0_461"/>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487" name="Google Shape;487;g335b1a3233b_0_461"/>
          <p:cNvSpPr txBox="1"/>
          <p:nvPr/>
        </p:nvSpPr>
        <p:spPr>
          <a:xfrm>
            <a:off x="1104857" y="1336923"/>
            <a:ext cx="7789200" cy="45837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488" name="Google Shape;488;g335b1a3233b_0_461"/>
          <p:cNvSpPr txBox="1">
            <a:spLocks noGrp="1"/>
          </p:cNvSpPr>
          <p:nvPr>
            <p:ph type="ctrTitle"/>
          </p:nvPr>
        </p:nvSpPr>
        <p:spPr>
          <a:xfrm>
            <a:off x="1256474" y="2289290"/>
            <a:ext cx="7499400" cy="2466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9" name="Google Shape;489;g335b1a3233b_0_461"/>
          <p:cNvPicPr preferRelativeResize="0"/>
          <p:nvPr/>
        </p:nvPicPr>
        <p:blipFill rotWithShape="1">
          <a:blip r:embed="rId2">
            <a:alphaModFix/>
          </a:blip>
          <a:srcRect/>
          <a:stretch/>
        </p:blipFill>
        <p:spPr>
          <a:xfrm>
            <a:off x="1283229" y="1518030"/>
            <a:ext cx="1391923" cy="695962"/>
          </a:xfrm>
          <a:prstGeom prst="rect">
            <a:avLst/>
          </a:prstGeom>
          <a:noFill/>
          <a:ln>
            <a:noFill/>
          </a:ln>
        </p:spPr>
      </p:pic>
      <p:sp>
        <p:nvSpPr>
          <p:cNvPr id="490" name="Google Shape;490;g335b1a3233b_0_461"/>
          <p:cNvSpPr txBox="1">
            <a:spLocks noGrp="1"/>
          </p:cNvSpPr>
          <p:nvPr>
            <p:ph type="body" idx="1"/>
          </p:nvPr>
        </p:nvSpPr>
        <p:spPr>
          <a:xfrm>
            <a:off x="1283229" y="4865380"/>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491"/>
        <p:cNvGrpSpPr/>
        <p:nvPr/>
      </p:nvGrpSpPr>
      <p:grpSpPr>
        <a:xfrm>
          <a:off x="0" y="0"/>
          <a:ext cx="0" cy="0"/>
          <a:chOff x="0" y="0"/>
          <a:chExt cx="0" cy="0"/>
        </a:xfrm>
      </p:grpSpPr>
      <p:sp>
        <p:nvSpPr>
          <p:cNvPr id="492" name="Google Shape;492;g335b1a3233b_0_467"/>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2591"/>
              <a:buFont typeface="Calibri"/>
              <a:buNone/>
              <a:defRPr sz="259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g335b1a3233b_0_467"/>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32486" algn="l" rtl="0">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1pPr>
            <a:lvl2pPr marL="914400" marR="0" lvl="1" indent="-332486" algn="l" rtl="0">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rtl="0">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g335b1a3233b_0_467"/>
          <p:cNvSpPr txBox="1">
            <a:spLocks noGrp="1"/>
          </p:cNvSpPr>
          <p:nvPr>
            <p:ph type="sldNum" idx="12"/>
          </p:nvPr>
        </p:nvSpPr>
        <p:spPr>
          <a:xfrm>
            <a:off x="11700437" y="6624090"/>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95" name="Google Shape;495;g335b1a3233b_0_467"/>
          <p:cNvSpPr txBox="1">
            <a:spLocks noGrp="1"/>
          </p:cNvSpPr>
          <p:nvPr>
            <p:ph type="body" idx="2"/>
          </p:nvPr>
        </p:nvSpPr>
        <p:spPr>
          <a:xfrm>
            <a:off x="1" y="6624090"/>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accent2"/>
              </a:buClr>
              <a:buSzPts val="683"/>
              <a:buFont typeface="Noto Sans Symbols"/>
              <a:buNone/>
              <a:defRPr sz="683" b="0" i="0" u="none" strike="noStrike" cap="none">
                <a:solidFill>
                  <a:schemeClr val="dk1"/>
                </a:solidFill>
                <a:latin typeface="Calibri"/>
                <a:ea typeface="Calibri"/>
                <a:cs typeface="Calibri"/>
                <a:sym typeface="Calibri"/>
              </a:defRPr>
            </a:lvl1pPr>
            <a:lvl2pPr marL="914400" marR="0" lvl="1"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6" name="Google Shape;496;g335b1a3233b_0_467"/>
          <p:cNvPicPr preferRelativeResize="0"/>
          <p:nvPr/>
        </p:nvPicPr>
        <p:blipFill rotWithShape="1">
          <a:blip r:embed="rId2">
            <a:alphaModFix/>
          </a:blip>
          <a:srcRect/>
          <a:stretch/>
        </p:blipFill>
        <p:spPr>
          <a:xfrm>
            <a:off x="243841" y="287865"/>
            <a:ext cx="1391923" cy="69596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497"/>
        <p:cNvGrpSpPr/>
        <p:nvPr/>
      </p:nvGrpSpPr>
      <p:grpSpPr>
        <a:xfrm>
          <a:off x="0" y="0"/>
          <a:ext cx="0" cy="0"/>
          <a:chOff x="0" y="0"/>
          <a:chExt cx="0" cy="0"/>
        </a:xfrm>
      </p:grpSpPr>
      <p:sp>
        <p:nvSpPr>
          <p:cNvPr id="498" name="Google Shape;498;g335b1a3233b_0_473"/>
          <p:cNvSpPr/>
          <p:nvPr/>
        </p:nvSpPr>
        <p:spPr>
          <a:xfrm>
            <a:off x="-10896" y="0"/>
            <a:ext cx="6099000" cy="6858000"/>
          </a:xfrm>
          <a:prstGeom prst="rect">
            <a:avLst/>
          </a:prstGeom>
          <a:solidFill>
            <a:schemeClr val="accent1"/>
          </a:solidFill>
          <a:ln>
            <a:noFill/>
          </a:ln>
        </p:spPr>
        <p:txBody>
          <a:bodyPr spcFirstLastPara="1" wrap="square" lIns="92500" tIns="46250" rIns="92500" bIns="462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9" name="Google Shape;499;g335b1a3233b_0_473" descr="A close up of a sign&#10;&#10;Description automatically generated"/>
          <p:cNvPicPr preferRelativeResize="0"/>
          <p:nvPr/>
        </p:nvPicPr>
        <p:blipFill rotWithShape="1">
          <a:blip r:embed="rId2">
            <a:alphaModFix/>
          </a:blip>
          <a:srcRect/>
          <a:stretch/>
        </p:blipFill>
        <p:spPr>
          <a:xfrm>
            <a:off x="529877" y="208290"/>
            <a:ext cx="688477" cy="275391"/>
          </a:xfrm>
          <a:prstGeom prst="rect">
            <a:avLst/>
          </a:prstGeom>
          <a:noFill/>
          <a:ln>
            <a:noFill/>
          </a:ln>
        </p:spPr>
      </p:pic>
      <p:sp>
        <p:nvSpPr>
          <p:cNvPr id="500" name="Google Shape;500;g335b1a3233b_0_473"/>
          <p:cNvSpPr txBox="1">
            <a:spLocks noGrp="1"/>
          </p:cNvSpPr>
          <p:nvPr>
            <p:ph type="body" idx="1"/>
          </p:nvPr>
        </p:nvSpPr>
        <p:spPr>
          <a:xfrm>
            <a:off x="394387" y="2451100"/>
            <a:ext cx="5409000" cy="3586500"/>
          </a:xfrm>
          <a:prstGeom prst="rect">
            <a:avLst/>
          </a:prstGeom>
          <a:noFill/>
          <a:ln>
            <a:noFill/>
          </a:ln>
        </p:spPr>
        <p:txBody>
          <a:bodyPr spcFirstLastPara="1" wrap="square" lIns="92500" tIns="46250" rIns="92500" bIns="4625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g335b1a3233b_0_473"/>
          <p:cNvSpPr txBox="1">
            <a:spLocks noGrp="1"/>
          </p:cNvSpPr>
          <p:nvPr>
            <p:ph type="ctrTitle"/>
          </p:nvPr>
        </p:nvSpPr>
        <p:spPr>
          <a:xfrm>
            <a:off x="394772" y="1353871"/>
            <a:ext cx="5409000" cy="881400"/>
          </a:xfrm>
          <a:prstGeom prst="rect">
            <a:avLst/>
          </a:prstGeom>
          <a:noFill/>
          <a:ln>
            <a:noFill/>
          </a:ln>
        </p:spPr>
        <p:txBody>
          <a:bodyPr spcFirstLastPara="1" wrap="square" lIns="92500" tIns="46250" rIns="92500" bIns="46250" anchor="ctr" anchorCtr="0">
            <a:noAutofit/>
          </a:bodyPr>
          <a:lstStyle>
            <a:lvl1pPr lvl="0" algn="l">
              <a:lnSpc>
                <a:spcPct val="100000"/>
              </a:lnSpc>
              <a:spcBef>
                <a:spcPts val="0"/>
              </a:spcBef>
              <a:spcAft>
                <a:spcPts val="0"/>
              </a:spcAft>
              <a:buClr>
                <a:schemeClr val="lt1"/>
              </a:buClr>
              <a:buSzPts val="3700"/>
              <a:buFont typeface="Calibri"/>
              <a:buNone/>
              <a:defRPr sz="37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g335b1a3233b_0_473"/>
          <p:cNvSpPr txBox="1">
            <a:spLocks noGrp="1"/>
          </p:cNvSpPr>
          <p:nvPr>
            <p:ph type="body" idx="2"/>
          </p:nvPr>
        </p:nvSpPr>
        <p:spPr>
          <a:xfrm>
            <a:off x="6452672" y="2451099"/>
            <a:ext cx="5409000" cy="3586500"/>
          </a:xfrm>
          <a:prstGeom prst="rect">
            <a:avLst/>
          </a:prstGeom>
          <a:noFill/>
          <a:ln>
            <a:noFill/>
          </a:ln>
        </p:spPr>
        <p:txBody>
          <a:bodyPr spcFirstLastPara="1" wrap="square" lIns="92500" tIns="46250" rIns="92500" bIns="4625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g335b1a3233b_0_473"/>
          <p:cNvSpPr txBox="1">
            <a:spLocks noGrp="1"/>
          </p:cNvSpPr>
          <p:nvPr>
            <p:ph type="body" idx="3"/>
          </p:nvPr>
        </p:nvSpPr>
        <p:spPr>
          <a:xfrm>
            <a:off x="6452672" y="1353870"/>
            <a:ext cx="5409000" cy="881400"/>
          </a:xfrm>
          <a:prstGeom prst="rect">
            <a:avLst/>
          </a:prstGeom>
          <a:noFill/>
          <a:ln>
            <a:noFill/>
          </a:ln>
        </p:spPr>
        <p:txBody>
          <a:bodyPr spcFirstLastPara="1" wrap="square" lIns="92500" tIns="46250" rIns="92500" bIns="46250" anchor="ctr" anchorCtr="0">
            <a:noAutofit/>
          </a:bodyPr>
          <a:lstStyle>
            <a:lvl1pPr marL="457200" marR="0" lvl="0" indent="-228600" algn="l" rtl="0">
              <a:lnSpc>
                <a:spcPct val="100000"/>
              </a:lnSpc>
              <a:spcBef>
                <a:spcPts val="0"/>
              </a:spcBef>
              <a:spcAft>
                <a:spcPts val="0"/>
              </a:spcAft>
              <a:buClr>
                <a:schemeClr val="lt2"/>
              </a:buClr>
              <a:buSzPts val="3700"/>
              <a:buFont typeface="Noto Sans Symbols"/>
              <a:buNone/>
              <a:defRPr sz="3700" b="1" i="0" u="none" strike="noStrike" cap="none">
                <a:solidFill>
                  <a:srgbClr val="F16038"/>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4" name="Google Shape;504;g335b1a3233b_0_473"/>
          <p:cNvSpPr txBox="1">
            <a:spLocks noGrp="1"/>
          </p:cNvSpPr>
          <p:nvPr>
            <p:ph type="sldNum" idx="12"/>
          </p:nvPr>
        </p:nvSpPr>
        <p:spPr>
          <a:xfrm>
            <a:off x="11700433" y="6624083"/>
            <a:ext cx="475200" cy="234000"/>
          </a:xfrm>
          <a:prstGeom prst="rect">
            <a:avLst/>
          </a:prstGeom>
          <a:noFill/>
          <a:ln>
            <a:noFill/>
          </a:ln>
        </p:spPr>
        <p:txBody>
          <a:bodyPr spcFirstLastPara="1" wrap="square" lIns="92500" tIns="46250" rIns="92500" bIns="4625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5" name="Google Shape;505;g335b1a3233b_0_473"/>
          <p:cNvSpPr txBox="1">
            <a:spLocks noGrp="1"/>
          </p:cNvSpPr>
          <p:nvPr>
            <p:ph type="body" idx="4"/>
          </p:nvPr>
        </p:nvSpPr>
        <p:spPr>
          <a:xfrm>
            <a:off x="2" y="6624083"/>
            <a:ext cx="6080700" cy="234000"/>
          </a:xfrm>
          <a:prstGeom prst="rect">
            <a:avLst/>
          </a:prstGeom>
          <a:noFill/>
          <a:ln>
            <a:noFill/>
          </a:ln>
        </p:spPr>
        <p:txBody>
          <a:bodyPr spcFirstLastPara="1" wrap="square" lIns="92500" tIns="46250" rIns="92500" bIns="46250" anchor="b" anchorCtr="0">
            <a:noAutofit/>
          </a:bodyPr>
          <a:lstStyle>
            <a:lvl1pPr marL="457200" marR="0" lvl="0" indent="-228600" algn="l" rtl="0">
              <a:lnSpc>
                <a:spcPct val="100000"/>
              </a:lnSpc>
              <a:spcBef>
                <a:spcPts val="0"/>
              </a:spcBef>
              <a:spcAft>
                <a:spcPts val="0"/>
              </a:spcAft>
              <a:buClr>
                <a:schemeClr val="accent2"/>
              </a:buClr>
              <a:buSzPts val="1000"/>
              <a:buFont typeface="Noto Sans Symbols"/>
              <a:buNone/>
              <a:defRPr sz="1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Column (Format A)">
  <p:cSld name="4 Column (Format A)">
    <p:spTree>
      <p:nvGrpSpPr>
        <p:cNvPr id="1" name="Shape 506"/>
        <p:cNvGrpSpPr/>
        <p:nvPr/>
      </p:nvGrpSpPr>
      <p:grpSpPr>
        <a:xfrm>
          <a:off x="0" y="0"/>
          <a:ext cx="0" cy="0"/>
          <a:chOff x="0" y="0"/>
          <a:chExt cx="0" cy="0"/>
        </a:xfrm>
      </p:grpSpPr>
      <p:sp>
        <p:nvSpPr>
          <p:cNvPr id="507" name="Google Shape;507;g335b1a3233b_0_482"/>
          <p:cNvSpPr/>
          <p:nvPr/>
        </p:nvSpPr>
        <p:spPr>
          <a:xfrm>
            <a:off x="0" y="6017612"/>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8" name="Google Shape;508;g335b1a3233b_0_482" descr="A close up of a sign&#10;&#10;Description automatically generated"/>
          <p:cNvPicPr preferRelativeResize="0"/>
          <p:nvPr/>
        </p:nvPicPr>
        <p:blipFill rotWithShape="1">
          <a:blip r:embed="rId2">
            <a:alphaModFix/>
          </a:blip>
          <a:srcRect/>
          <a:stretch/>
        </p:blipFill>
        <p:spPr>
          <a:xfrm>
            <a:off x="5597351" y="6062949"/>
            <a:ext cx="997300" cy="398921"/>
          </a:xfrm>
          <a:prstGeom prst="rect">
            <a:avLst/>
          </a:prstGeom>
          <a:noFill/>
          <a:ln>
            <a:noFill/>
          </a:ln>
        </p:spPr>
      </p:pic>
      <p:sp>
        <p:nvSpPr>
          <p:cNvPr id="509" name="Google Shape;509;g335b1a3233b_0_482"/>
          <p:cNvSpPr/>
          <p:nvPr/>
        </p:nvSpPr>
        <p:spPr>
          <a:xfrm>
            <a:off x="0" y="650262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510" name="Google Shape;510;g335b1a3233b_0_482"/>
          <p:cNvSpPr txBox="1">
            <a:spLocks noGrp="1"/>
          </p:cNvSpPr>
          <p:nvPr>
            <p:ph type="title"/>
          </p:nvPr>
        </p:nvSpPr>
        <p:spPr>
          <a:xfrm>
            <a:off x="422665" y="162466"/>
            <a:ext cx="113457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1" name="Google Shape;511;g335b1a3233b_0_482"/>
          <p:cNvSpPr txBox="1">
            <a:spLocks noGrp="1"/>
          </p:cNvSpPr>
          <p:nvPr>
            <p:ph type="body" idx="1"/>
          </p:nvPr>
        </p:nvSpPr>
        <p:spPr>
          <a:xfrm>
            <a:off x="422663"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2" name="Google Shape;512;g335b1a3233b_0_482"/>
          <p:cNvSpPr txBox="1">
            <a:spLocks noGrp="1"/>
          </p:cNvSpPr>
          <p:nvPr>
            <p:ph type="body" idx="2"/>
          </p:nvPr>
        </p:nvSpPr>
        <p:spPr>
          <a:xfrm>
            <a:off x="6281337"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3" name="Google Shape;513;g335b1a3233b_0_482"/>
          <p:cNvSpPr txBox="1">
            <a:spLocks noGrp="1"/>
          </p:cNvSpPr>
          <p:nvPr>
            <p:ph type="body" idx="3"/>
          </p:nvPr>
        </p:nvSpPr>
        <p:spPr>
          <a:xfrm>
            <a:off x="9210675"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4" name="Google Shape;514;g335b1a3233b_0_482"/>
          <p:cNvSpPr txBox="1">
            <a:spLocks noGrp="1"/>
          </p:cNvSpPr>
          <p:nvPr>
            <p:ph type="body" idx="4"/>
          </p:nvPr>
        </p:nvSpPr>
        <p:spPr>
          <a:xfrm>
            <a:off x="3352000" y="2152362"/>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5" name="Google Shape;515;g335b1a3233b_0_482"/>
          <p:cNvSpPr txBox="1">
            <a:spLocks noGrp="1"/>
          </p:cNvSpPr>
          <p:nvPr>
            <p:ph type="body" idx="5"/>
          </p:nvPr>
        </p:nvSpPr>
        <p:spPr>
          <a:xfrm>
            <a:off x="422660"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6" name="Google Shape;516;g335b1a3233b_0_482"/>
          <p:cNvSpPr txBox="1">
            <a:spLocks noGrp="1"/>
          </p:cNvSpPr>
          <p:nvPr>
            <p:ph type="body" idx="6"/>
          </p:nvPr>
        </p:nvSpPr>
        <p:spPr>
          <a:xfrm>
            <a:off x="3352000"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g335b1a3233b_0_482"/>
          <p:cNvSpPr txBox="1">
            <a:spLocks noGrp="1"/>
          </p:cNvSpPr>
          <p:nvPr>
            <p:ph type="body" idx="7"/>
          </p:nvPr>
        </p:nvSpPr>
        <p:spPr>
          <a:xfrm>
            <a:off x="6281337"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8" name="Google Shape;518;g335b1a3233b_0_482"/>
          <p:cNvSpPr txBox="1">
            <a:spLocks noGrp="1"/>
          </p:cNvSpPr>
          <p:nvPr>
            <p:ph type="body" idx="8"/>
          </p:nvPr>
        </p:nvSpPr>
        <p:spPr>
          <a:xfrm>
            <a:off x="9209665" y="129196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9" name="Google Shape;519;g335b1a3233b_0_482"/>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520"/>
        <p:cNvGrpSpPr/>
        <p:nvPr/>
      </p:nvGrpSpPr>
      <p:grpSpPr>
        <a:xfrm>
          <a:off x="0" y="0"/>
          <a:ext cx="0" cy="0"/>
          <a:chOff x="0" y="0"/>
          <a:chExt cx="0" cy="0"/>
        </a:xfrm>
      </p:grpSpPr>
      <p:sp>
        <p:nvSpPr>
          <p:cNvPr id="521" name="Google Shape;521;g335b1a3233b_0_496"/>
          <p:cNvSpPr/>
          <p:nvPr/>
        </p:nvSpPr>
        <p:spPr>
          <a:xfrm>
            <a:off x="0" y="755379"/>
            <a:ext cx="12192000" cy="160500"/>
          </a:xfrm>
          <a:prstGeom prst="rect">
            <a:avLst/>
          </a:prstGeom>
          <a:solidFill>
            <a:schemeClr val="accent2">
              <a:alpha val="7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g335b1a3233b_0_496"/>
          <p:cNvSpPr txBox="1">
            <a:spLocks noGrp="1"/>
          </p:cNvSpPr>
          <p:nvPr>
            <p:ph type="body" idx="1"/>
          </p:nvPr>
        </p:nvSpPr>
        <p:spPr>
          <a:xfrm>
            <a:off x="2127233"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3" name="Google Shape;523;g335b1a3233b_0_496"/>
          <p:cNvSpPr txBox="1">
            <a:spLocks noGrp="1"/>
          </p:cNvSpPr>
          <p:nvPr>
            <p:ph type="body" idx="2"/>
          </p:nvPr>
        </p:nvSpPr>
        <p:spPr>
          <a:xfrm>
            <a:off x="7209595" y="1298221"/>
            <a:ext cx="4635000" cy="480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Google Shape;524;g335b1a3233b_0_496"/>
          <p:cNvSpPr/>
          <p:nvPr/>
        </p:nvSpPr>
        <p:spPr>
          <a:xfrm>
            <a:off x="241112" y="0"/>
            <a:ext cx="1583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5" name="Google Shape;525;g335b1a3233b_0_496" descr="A close up of a sign&#10;&#10;Description automatically generated"/>
          <p:cNvPicPr preferRelativeResize="0"/>
          <p:nvPr/>
        </p:nvPicPr>
        <p:blipFill rotWithShape="1">
          <a:blip r:embed="rId2">
            <a:alphaModFix/>
          </a:blip>
          <a:srcRect/>
          <a:stretch/>
        </p:blipFill>
        <p:spPr>
          <a:xfrm>
            <a:off x="529879" y="208296"/>
            <a:ext cx="997300" cy="398921"/>
          </a:xfrm>
          <a:prstGeom prst="rect">
            <a:avLst/>
          </a:prstGeom>
          <a:noFill/>
          <a:ln>
            <a:noFill/>
          </a:ln>
        </p:spPr>
      </p:pic>
      <p:sp>
        <p:nvSpPr>
          <p:cNvPr id="526" name="Google Shape;526;g335b1a3233b_0_496"/>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27" name="Google Shape;527;g335b1a3233b_0_496"/>
          <p:cNvSpPr txBox="1">
            <a:spLocks noGrp="1"/>
          </p:cNvSpPr>
          <p:nvPr>
            <p:ph type="title"/>
          </p:nvPr>
        </p:nvSpPr>
        <p:spPr>
          <a:xfrm>
            <a:off x="2127229" y="153654"/>
            <a:ext cx="9717300" cy="54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D6CB9"/>
              </a:buClr>
              <a:buSzPts val="4400"/>
              <a:buFont typeface="Calibri"/>
              <a:buNone/>
              <a:defRPr sz="4400">
                <a:solidFill>
                  <a:srgbClr val="0D6CB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528"/>
        <p:cNvGrpSpPr/>
        <p:nvPr/>
      </p:nvGrpSpPr>
      <p:grpSpPr>
        <a:xfrm>
          <a:off x="0" y="0"/>
          <a:ext cx="0" cy="0"/>
          <a:chOff x="0" y="0"/>
          <a:chExt cx="0" cy="0"/>
        </a:xfrm>
      </p:grpSpPr>
      <p:sp>
        <p:nvSpPr>
          <p:cNvPr id="529" name="Google Shape;529;g335b1a3233b_0_504"/>
          <p:cNvSpPr txBox="1">
            <a:spLocks noGrp="1"/>
          </p:cNvSpPr>
          <p:nvPr>
            <p:ph type="title"/>
          </p:nvPr>
        </p:nvSpPr>
        <p:spPr>
          <a:xfrm>
            <a:off x="1828801" y="185129"/>
            <a:ext cx="9939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g335b1a3233b_0_504"/>
          <p:cNvSpPr txBox="1">
            <a:spLocks noGrp="1"/>
          </p:cNvSpPr>
          <p:nvPr>
            <p:ph type="body" idx="1"/>
          </p:nvPr>
        </p:nvSpPr>
        <p:spPr>
          <a:xfrm>
            <a:off x="438913" y="1310989"/>
            <a:ext cx="11329500" cy="51003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1" name="Google Shape;531;g335b1a3233b_0_504"/>
          <p:cNvSpPr txBox="1">
            <a:spLocks noGrp="1"/>
          </p:cNvSpPr>
          <p:nvPr>
            <p:ph type="sldNum" idx="12"/>
          </p:nvPr>
        </p:nvSpPr>
        <p:spPr>
          <a:xfrm>
            <a:off x="11700435" y="6624085"/>
            <a:ext cx="475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2" name="Google Shape;532;g335b1a3233b_0_504"/>
          <p:cNvSpPr txBox="1">
            <a:spLocks noGrp="1"/>
          </p:cNvSpPr>
          <p:nvPr>
            <p:ph type="body" idx="2"/>
          </p:nvPr>
        </p:nvSpPr>
        <p:spPr>
          <a:xfrm>
            <a:off x="1" y="6624085"/>
            <a:ext cx="11680500" cy="2340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533" name="Google Shape;533;g335b1a3233b_0_504"/>
          <p:cNvPicPr preferRelativeResize="0"/>
          <p:nvPr/>
        </p:nvPicPr>
        <p:blipFill rotWithShape="1">
          <a:blip r:embed="rId2">
            <a:alphaModFix/>
          </a:blip>
          <a:srcRect/>
          <a:stretch/>
        </p:blipFill>
        <p:spPr>
          <a:xfrm>
            <a:off x="243837" y="287866"/>
            <a:ext cx="1391923" cy="69596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534"/>
        <p:cNvGrpSpPr/>
        <p:nvPr/>
      </p:nvGrpSpPr>
      <p:grpSpPr>
        <a:xfrm>
          <a:off x="0" y="0"/>
          <a:ext cx="0" cy="0"/>
          <a:chOff x="0" y="0"/>
          <a:chExt cx="0" cy="0"/>
        </a:xfrm>
      </p:grpSpPr>
      <p:sp>
        <p:nvSpPr>
          <p:cNvPr id="535" name="Google Shape;535;g335b1a3233b_0_510"/>
          <p:cNvSpPr/>
          <p:nvPr/>
        </p:nvSpPr>
        <p:spPr>
          <a:xfrm>
            <a:off x="0" y="6017612"/>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6" name="Google Shape;536;g335b1a3233b_0_510" descr="A close up of a sign&#10;&#10;Description automatically generated"/>
          <p:cNvPicPr preferRelativeResize="0"/>
          <p:nvPr/>
        </p:nvPicPr>
        <p:blipFill rotWithShape="1">
          <a:blip r:embed="rId2">
            <a:alphaModFix/>
          </a:blip>
          <a:srcRect/>
          <a:stretch/>
        </p:blipFill>
        <p:spPr>
          <a:xfrm>
            <a:off x="5597351" y="6062949"/>
            <a:ext cx="997300" cy="398921"/>
          </a:xfrm>
          <a:prstGeom prst="rect">
            <a:avLst/>
          </a:prstGeom>
          <a:noFill/>
          <a:ln>
            <a:noFill/>
          </a:ln>
        </p:spPr>
      </p:pic>
      <p:sp>
        <p:nvSpPr>
          <p:cNvPr id="537" name="Google Shape;537;g335b1a3233b_0_510"/>
          <p:cNvSpPr/>
          <p:nvPr/>
        </p:nvSpPr>
        <p:spPr>
          <a:xfrm>
            <a:off x="0" y="650262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538" name="Google Shape;538;g335b1a3233b_0_510"/>
          <p:cNvSpPr/>
          <p:nvPr/>
        </p:nvSpPr>
        <p:spPr>
          <a:xfrm>
            <a:off x="441824" y="1395705"/>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g335b1a3233b_0_510"/>
          <p:cNvSpPr/>
          <p:nvPr/>
        </p:nvSpPr>
        <p:spPr>
          <a:xfrm>
            <a:off x="441824" y="2335297"/>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g335b1a3233b_0_510"/>
          <p:cNvSpPr/>
          <p:nvPr/>
        </p:nvSpPr>
        <p:spPr>
          <a:xfrm>
            <a:off x="441824" y="3274879"/>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g335b1a3233b_0_510"/>
          <p:cNvSpPr/>
          <p:nvPr/>
        </p:nvSpPr>
        <p:spPr>
          <a:xfrm>
            <a:off x="441824" y="4214473"/>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g335b1a3233b_0_510"/>
          <p:cNvSpPr txBox="1">
            <a:spLocks noGrp="1"/>
          </p:cNvSpPr>
          <p:nvPr>
            <p:ph type="title"/>
          </p:nvPr>
        </p:nvSpPr>
        <p:spPr>
          <a:xfrm>
            <a:off x="426097" y="153230"/>
            <a:ext cx="113421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g335b1a3233b_0_510"/>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4" name="Google Shape;544;g335b1a3233b_0_510"/>
          <p:cNvSpPr txBox="1">
            <a:spLocks noGrp="1"/>
          </p:cNvSpPr>
          <p:nvPr>
            <p:ph type="body" idx="2"/>
          </p:nvPr>
        </p:nvSpPr>
        <p:spPr>
          <a:xfrm>
            <a:off x="1187977"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5" name="Google Shape;545;g335b1a3233b_0_510"/>
          <p:cNvSpPr txBox="1">
            <a:spLocks noGrp="1"/>
          </p:cNvSpPr>
          <p:nvPr>
            <p:ph type="body" idx="3"/>
          </p:nvPr>
        </p:nvSpPr>
        <p:spPr>
          <a:xfrm>
            <a:off x="1187979"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g335b1a3233b_0_510"/>
          <p:cNvSpPr txBox="1">
            <a:spLocks noGrp="1"/>
          </p:cNvSpPr>
          <p:nvPr>
            <p:ph type="body" idx="4"/>
          </p:nvPr>
        </p:nvSpPr>
        <p:spPr>
          <a:xfrm>
            <a:off x="1187977"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g335b1a3233b_0_510"/>
          <p:cNvSpPr/>
          <p:nvPr/>
        </p:nvSpPr>
        <p:spPr>
          <a:xfrm>
            <a:off x="442980" y="5154060"/>
            <a:ext cx="11363700" cy="717300"/>
          </a:xfrm>
          <a:prstGeom prst="roundRect">
            <a:avLst>
              <a:gd name="adj" fmla="val 10000"/>
            </a:avLst>
          </a:prstGeom>
          <a:solidFill>
            <a:srgbClr val="FAD1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g335b1a3233b_0_510"/>
          <p:cNvSpPr txBox="1">
            <a:spLocks noGrp="1"/>
          </p:cNvSpPr>
          <p:nvPr>
            <p:ph type="body" idx="5"/>
          </p:nvPr>
        </p:nvSpPr>
        <p:spPr>
          <a:xfrm>
            <a:off x="1187977"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g335b1a3233b_0_510"/>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550"/>
        <p:cNvGrpSpPr/>
        <p:nvPr/>
      </p:nvGrpSpPr>
      <p:grpSpPr>
        <a:xfrm>
          <a:off x="0" y="0"/>
          <a:ext cx="0" cy="0"/>
          <a:chOff x="0" y="0"/>
          <a:chExt cx="0" cy="0"/>
        </a:xfrm>
      </p:grpSpPr>
      <p:sp>
        <p:nvSpPr>
          <p:cNvPr id="551" name="Google Shape;551;g335b1a3233b_0_526"/>
          <p:cNvSpPr/>
          <p:nvPr/>
        </p:nvSpPr>
        <p:spPr>
          <a:xfrm>
            <a:off x="0" y="6017607"/>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chemeClr val="lt1"/>
              </a:solidFill>
              <a:latin typeface="Calibri"/>
              <a:ea typeface="Calibri"/>
              <a:cs typeface="Calibri"/>
              <a:sym typeface="Calibri"/>
            </a:endParaRPr>
          </a:p>
        </p:txBody>
      </p:sp>
      <p:pic>
        <p:nvPicPr>
          <p:cNvPr id="552" name="Google Shape;552;g335b1a3233b_0_526"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553" name="Google Shape;553;g335b1a3233b_0_526"/>
          <p:cNvSpPr txBox="1">
            <a:spLocks noGrp="1"/>
          </p:cNvSpPr>
          <p:nvPr>
            <p:ph type="title"/>
          </p:nvPr>
        </p:nvSpPr>
        <p:spPr>
          <a:xfrm>
            <a:off x="438912" y="194694"/>
            <a:ext cx="113361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2591"/>
              <a:buFont typeface="Calibri"/>
              <a:buNone/>
              <a:defRPr sz="259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g335b1a3233b_0_526"/>
          <p:cNvSpPr/>
          <p:nvPr/>
        </p:nvSpPr>
        <p:spPr>
          <a:xfrm>
            <a:off x="0" y="6502623"/>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rgbClr val="0A518B"/>
              </a:solidFill>
              <a:latin typeface="Calibri"/>
              <a:ea typeface="Calibri"/>
              <a:cs typeface="Calibri"/>
              <a:sym typeface="Calibri"/>
            </a:endParaRPr>
          </a:p>
        </p:txBody>
      </p:sp>
      <p:sp>
        <p:nvSpPr>
          <p:cNvPr id="555" name="Google Shape;555;g335b1a3233b_0_526"/>
          <p:cNvSpPr txBox="1">
            <a:spLocks noGrp="1"/>
          </p:cNvSpPr>
          <p:nvPr>
            <p:ph type="body" idx="1"/>
          </p:nvPr>
        </p:nvSpPr>
        <p:spPr>
          <a:xfrm>
            <a:off x="439484" y="768046"/>
            <a:ext cx="11334900" cy="48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1909"/>
              <a:buFont typeface="Noto Sans Symbols"/>
              <a:buNone/>
              <a:defRPr sz="1909" b="0"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g335b1a3233b_0_526"/>
          <p:cNvSpPr txBox="1">
            <a:spLocks noGrp="1"/>
          </p:cNvSpPr>
          <p:nvPr>
            <p:ph type="body" idx="2"/>
          </p:nvPr>
        </p:nvSpPr>
        <p:spPr>
          <a:xfrm>
            <a:off x="438912" y="1449219"/>
            <a:ext cx="11329500" cy="4496700"/>
          </a:xfrm>
          <a:prstGeom prst="rect">
            <a:avLst/>
          </a:prstGeom>
          <a:noFill/>
          <a:ln>
            <a:noFill/>
          </a:ln>
        </p:spPr>
        <p:txBody>
          <a:bodyPr spcFirstLastPara="1" wrap="square" lIns="91425" tIns="45700" rIns="91425" bIns="45700" anchor="t" anchorCtr="0">
            <a:noAutofit/>
          </a:bodyPr>
          <a:lstStyle>
            <a:lvl1pPr marL="457200" marR="0" lvl="0" indent="-332486" algn="l" rtl="0">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1pPr>
            <a:lvl2pPr marL="914400" marR="0" lvl="1" indent="-332486" algn="l" rtl="0">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rtl="0">
              <a:lnSpc>
                <a:spcPct val="100000"/>
              </a:lnSpc>
              <a:spcBef>
                <a:spcPts val="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7" name="Google Shape;557;g335b1a3233b_0_526"/>
          <p:cNvSpPr txBox="1">
            <a:spLocks noGrp="1"/>
          </p:cNvSpPr>
          <p:nvPr>
            <p:ph type="sldNum" idx="12"/>
          </p:nvPr>
        </p:nvSpPr>
        <p:spPr>
          <a:xfrm>
            <a:off x="11700433" y="6624084"/>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8" name="Google Shape;558;g335b1a3233b_0_526"/>
          <p:cNvSpPr txBox="1">
            <a:spLocks noGrp="1"/>
          </p:cNvSpPr>
          <p:nvPr>
            <p:ph type="body" idx="3"/>
          </p:nvPr>
        </p:nvSpPr>
        <p:spPr>
          <a:xfrm>
            <a:off x="0" y="6624084"/>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accent2"/>
              </a:buClr>
              <a:buSzPts val="682"/>
              <a:buFont typeface="Noto Sans Symbols"/>
              <a:buNone/>
              <a:defRPr sz="682" b="0" i="0" u="none" strike="noStrike" cap="none">
                <a:solidFill>
                  <a:schemeClr val="dk1"/>
                </a:solidFill>
                <a:latin typeface="Calibri"/>
                <a:ea typeface="Calibri"/>
                <a:cs typeface="Calibri"/>
                <a:sym typeface="Calibri"/>
              </a:defRPr>
            </a:lvl1pPr>
            <a:lvl2pPr marL="914400" marR="0" lvl="1"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2pPr>
            <a:lvl3pPr marL="1371600" marR="0" lvl="2"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3pPr>
            <a:lvl4pPr marL="1828800" marR="0" lvl="3" indent="-332486" algn="l" rtl="0">
              <a:lnSpc>
                <a:spcPct val="90000"/>
              </a:lnSpc>
              <a:spcBef>
                <a:spcPts val="500"/>
              </a:spcBef>
              <a:spcAft>
                <a:spcPts val="0"/>
              </a:spcAft>
              <a:buClr>
                <a:schemeClr val="accent2"/>
              </a:buClr>
              <a:buSzPts val="1636"/>
              <a:buFont typeface="Noto Sans Symbols"/>
              <a:buChar char="▪"/>
              <a:defRPr sz="1636"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559"/>
        <p:cNvGrpSpPr/>
        <p:nvPr/>
      </p:nvGrpSpPr>
      <p:grpSpPr>
        <a:xfrm>
          <a:off x="0" y="0"/>
          <a:ext cx="0" cy="0"/>
          <a:chOff x="0" y="0"/>
          <a:chExt cx="0" cy="0"/>
        </a:xfrm>
      </p:grpSpPr>
      <p:sp>
        <p:nvSpPr>
          <p:cNvPr id="560" name="Google Shape;560;g335b1a3233b_0_550"/>
          <p:cNvSpPr/>
          <p:nvPr/>
        </p:nvSpPr>
        <p:spPr>
          <a:xfrm>
            <a:off x="0" y="2906754"/>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561" name="Google Shape;561;g335b1a3233b_0_550"/>
          <p:cNvSpPr/>
          <p:nvPr/>
        </p:nvSpPr>
        <p:spPr>
          <a:xfrm>
            <a:off x="0" y="4527524"/>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562" name="Google Shape;562;g335b1a3233b_0_550"/>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3" name="Google Shape;563;g335b1a3233b_0_550"/>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 Left - SFI">
  <p:cSld name="1/2 Left - SFI">
    <p:spTree>
      <p:nvGrpSpPr>
        <p:cNvPr id="1" name="Shape 44"/>
        <p:cNvGrpSpPr/>
        <p:nvPr/>
      </p:nvGrpSpPr>
      <p:grpSpPr>
        <a:xfrm>
          <a:off x="0" y="0"/>
          <a:ext cx="0" cy="0"/>
          <a:chOff x="0" y="0"/>
          <a:chExt cx="0" cy="0"/>
        </a:xfrm>
      </p:grpSpPr>
      <p:sp>
        <p:nvSpPr>
          <p:cNvPr id="45" name="Google Shape;45;g335b1a3233b_0_139"/>
          <p:cNvSpPr/>
          <p:nvPr/>
        </p:nvSpPr>
        <p:spPr>
          <a:xfrm>
            <a:off x="-10896"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 name="Google Shape;46;g335b1a3233b_0_13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47" name="Google Shape;47;g335b1a3233b_0_139"/>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g335b1a3233b_0_139"/>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35b1a3233b_0_139"/>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35b1a3233b_0_13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g335b1a3233b_0_139"/>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 name="Google Shape;52;g335b1a3233b_0_13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64"/>
        <p:cNvGrpSpPr/>
        <p:nvPr/>
      </p:nvGrpSpPr>
      <p:grpSpPr>
        <a:xfrm>
          <a:off x="0" y="0"/>
          <a:ext cx="0" cy="0"/>
          <a:chOff x="0" y="0"/>
          <a:chExt cx="0" cy="0"/>
        </a:xfrm>
      </p:grpSpPr>
      <p:sp>
        <p:nvSpPr>
          <p:cNvPr id="565" name="Google Shape;565;g335b1a3233b_0_555"/>
          <p:cNvSpPr/>
          <p:nvPr/>
        </p:nvSpPr>
        <p:spPr>
          <a:xfrm>
            <a:off x="0" y="2935225"/>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566" name="Google Shape;566;g335b1a3233b_0_555"/>
          <p:cNvSpPr/>
          <p:nvPr/>
        </p:nvSpPr>
        <p:spPr>
          <a:xfrm>
            <a:off x="0" y="4527518"/>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43"/>
              <a:buFont typeface="Arial"/>
              <a:buNone/>
            </a:pPr>
            <a:endParaRPr sz="1443" b="0" i="0" u="none" strike="noStrike" cap="none">
              <a:solidFill>
                <a:srgbClr val="0A518B"/>
              </a:solidFill>
              <a:latin typeface="Calibri"/>
              <a:ea typeface="Calibri"/>
              <a:cs typeface="Calibri"/>
              <a:sym typeface="Calibri"/>
            </a:endParaRPr>
          </a:p>
        </p:txBody>
      </p:sp>
      <p:sp>
        <p:nvSpPr>
          <p:cNvPr id="567" name="Google Shape;567;g335b1a3233b_0_555"/>
          <p:cNvSpPr txBox="1">
            <a:spLocks noGrp="1"/>
          </p:cNvSpPr>
          <p:nvPr>
            <p:ph type="ctrTitle"/>
          </p:nvPr>
        </p:nvSpPr>
        <p:spPr>
          <a:xfrm>
            <a:off x="338329" y="3203469"/>
            <a:ext cx="11539800" cy="1098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3682">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8" name="Google Shape;568;g335b1a3233b_0_555"/>
          <p:cNvSpPr txBox="1">
            <a:spLocks noGrp="1"/>
          </p:cNvSpPr>
          <p:nvPr>
            <p:ph type="sldNum" idx="12"/>
          </p:nvPr>
        </p:nvSpPr>
        <p:spPr>
          <a:xfrm>
            <a:off x="11700433" y="6624084"/>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18"/>
              <a:buFont typeface="Arial"/>
              <a:buNone/>
              <a:defRPr sz="818"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580"/>
        <p:cNvGrpSpPr/>
        <p:nvPr/>
      </p:nvGrpSpPr>
      <p:grpSpPr>
        <a:xfrm>
          <a:off x="0" y="0"/>
          <a:ext cx="0" cy="0"/>
          <a:chOff x="0" y="0"/>
          <a:chExt cx="0" cy="0"/>
        </a:xfrm>
      </p:grpSpPr>
      <p:sp>
        <p:nvSpPr>
          <p:cNvPr id="581" name="Google Shape;581;g35ec044ef4a_0_4347"/>
          <p:cNvSpPr txBox="1">
            <a:spLocks noGrp="1"/>
          </p:cNvSpPr>
          <p:nvPr>
            <p:ph type="body" idx="1"/>
          </p:nvPr>
        </p:nvSpPr>
        <p:spPr>
          <a:xfrm>
            <a:off x="422662"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g35ec044ef4a_0_4347"/>
          <p:cNvSpPr txBox="1">
            <a:spLocks noGrp="1"/>
          </p:cNvSpPr>
          <p:nvPr>
            <p:ph type="body" idx="2"/>
          </p:nvPr>
        </p:nvSpPr>
        <p:spPr>
          <a:xfrm>
            <a:off x="6281338"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g35ec044ef4a_0_4347"/>
          <p:cNvSpPr txBox="1">
            <a:spLocks noGrp="1"/>
          </p:cNvSpPr>
          <p:nvPr>
            <p:ph type="body" idx="3"/>
          </p:nvPr>
        </p:nvSpPr>
        <p:spPr>
          <a:xfrm>
            <a:off x="9210675"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g35ec044ef4a_0_4347"/>
          <p:cNvSpPr txBox="1">
            <a:spLocks noGrp="1"/>
          </p:cNvSpPr>
          <p:nvPr>
            <p:ph type="body" idx="4"/>
          </p:nvPr>
        </p:nvSpPr>
        <p:spPr>
          <a:xfrm>
            <a:off x="3352000"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g35ec044ef4a_0_434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6" name="Google Shape;586;g35ec044ef4a_0_4347"/>
          <p:cNvSpPr txBox="1">
            <a:spLocks noGrp="1"/>
          </p:cNvSpPr>
          <p:nvPr>
            <p:ph type="body" idx="5"/>
          </p:nvPr>
        </p:nvSpPr>
        <p:spPr>
          <a:xfrm>
            <a:off x="42266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g35ec044ef4a_0_4347"/>
          <p:cNvSpPr txBox="1">
            <a:spLocks noGrp="1"/>
          </p:cNvSpPr>
          <p:nvPr>
            <p:ph type="body" idx="6"/>
          </p:nvPr>
        </p:nvSpPr>
        <p:spPr>
          <a:xfrm>
            <a:off x="335200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g35ec044ef4a_0_4347"/>
          <p:cNvSpPr txBox="1">
            <a:spLocks noGrp="1"/>
          </p:cNvSpPr>
          <p:nvPr>
            <p:ph type="body" idx="7"/>
          </p:nvPr>
        </p:nvSpPr>
        <p:spPr>
          <a:xfrm>
            <a:off x="6281338"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g35ec044ef4a_0_4347"/>
          <p:cNvSpPr txBox="1">
            <a:spLocks noGrp="1"/>
          </p:cNvSpPr>
          <p:nvPr>
            <p:ph type="body" idx="8"/>
          </p:nvPr>
        </p:nvSpPr>
        <p:spPr>
          <a:xfrm>
            <a:off x="9209665"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0" name="Google Shape;590;g35ec044ef4a_0_434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591" name="Google Shape;591;g35ec044ef4a_0_434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2" name="Google Shape;592;g35ec044ef4a_0_434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593"/>
        <p:cNvGrpSpPr/>
        <p:nvPr/>
      </p:nvGrpSpPr>
      <p:grpSpPr>
        <a:xfrm>
          <a:off x="0" y="0"/>
          <a:ext cx="0" cy="0"/>
          <a:chOff x="0" y="0"/>
          <a:chExt cx="0" cy="0"/>
        </a:xfrm>
      </p:grpSpPr>
      <p:sp>
        <p:nvSpPr>
          <p:cNvPr id="594" name="Google Shape;594;g35ec044ef4a_0_433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95" name="Google Shape;595;g35ec044ef4a_0_433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596" name="Google Shape;596;g35ec044ef4a_0_4333"/>
          <p:cNvSpPr txBox="1">
            <a:spLocks noGrp="1"/>
          </p:cNvSpPr>
          <p:nvPr>
            <p:ph type="body" idx="1"/>
          </p:nvPr>
        </p:nvSpPr>
        <p:spPr>
          <a:xfrm>
            <a:off x="438912" y="1438586"/>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g35ec044ef4a_0_433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8" name="Google Shape;598;g35ec044ef4a_0_433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4 Right - SFI">
  <p:cSld name="1/4 Right - SFI">
    <p:spTree>
      <p:nvGrpSpPr>
        <p:cNvPr id="1" name="Shape 599"/>
        <p:cNvGrpSpPr/>
        <p:nvPr/>
      </p:nvGrpSpPr>
      <p:grpSpPr>
        <a:xfrm>
          <a:off x="0" y="0"/>
          <a:ext cx="0" cy="0"/>
          <a:chOff x="0" y="0"/>
          <a:chExt cx="0" cy="0"/>
        </a:xfrm>
      </p:grpSpPr>
      <p:sp>
        <p:nvSpPr>
          <p:cNvPr id="600" name="Google Shape;600;g35ec044ef4a_0_4507"/>
          <p:cNvSpPr/>
          <p:nvPr/>
        </p:nvSpPr>
        <p:spPr>
          <a:xfrm>
            <a:off x="9030855"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1" name="Google Shape;601;g35ec044ef4a_0_4507"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602" name="Google Shape;602;g35ec044ef4a_0_4507"/>
          <p:cNvSpPr txBox="1">
            <a:spLocks noGrp="1"/>
          </p:cNvSpPr>
          <p:nvPr>
            <p:ph type="body" idx="1"/>
          </p:nvPr>
        </p:nvSpPr>
        <p:spPr>
          <a:xfrm>
            <a:off x="411522" y="1333499"/>
            <a:ext cx="82119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g35ec044ef4a_0_4507"/>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4" name="Google Shape;604;g35ec044ef4a_0_450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05" name="Google Shape;605;g35ec044ef4a_0_4507"/>
          <p:cNvSpPr txBox="1">
            <a:spLocks noGrp="1"/>
          </p:cNvSpPr>
          <p:nvPr>
            <p:ph type="body" idx="2"/>
          </p:nvPr>
        </p:nvSpPr>
        <p:spPr>
          <a:xfrm>
            <a:off x="9276983" y="1996624"/>
            <a:ext cx="2668800" cy="2088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6" name="Google Shape;606;g35ec044ef4a_0_4507"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607"/>
        <p:cNvGrpSpPr/>
        <p:nvPr/>
      </p:nvGrpSpPr>
      <p:grpSpPr>
        <a:xfrm>
          <a:off x="0" y="0"/>
          <a:ext cx="0" cy="0"/>
          <a:chOff x="0" y="0"/>
          <a:chExt cx="0" cy="0"/>
        </a:xfrm>
      </p:grpSpPr>
      <p:sp>
        <p:nvSpPr>
          <p:cNvPr id="608" name="Google Shape;608;g35ec044ef4a_0_4411"/>
          <p:cNvSpPr txBox="1">
            <a:spLocks noGrp="1"/>
          </p:cNvSpPr>
          <p:nvPr>
            <p:ph type="body" idx="1"/>
          </p:nvPr>
        </p:nvSpPr>
        <p:spPr>
          <a:xfrm>
            <a:off x="3821682" y="900222"/>
            <a:ext cx="7959600" cy="51963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g35ec044ef4a_0_4411"/>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0" name="Google Shape;610;g35ec044ef4a_0_4411"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611" name="Google Shape;611;g35ec044ef4a_0_4411"/>
          <p:cNvSpPr txBox="1">
            <a:spLocks noGrp="1"/>
          </p:cNvSpPr>
          <p:nvPr>
            <p:ph type="ctrTitle"/>
          </p:nvPr>
        </p:nvSpPr>
        <p:spPr>
          <a:xfrm>
            <a:off x="267773" y="2124219"/>
            <a:ext cx="2653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g35ec044ef4a_0_4411"/>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3" name="Google Shape;613;g35ec044ef4a_0_4411"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3 Left - SFI">
  <p:cSld name="1/3 Left - SFI">
    <p:spTree>
      <p:nvGrpSpPr>
        <p:cNvPr id="1" name="Shape 614"/>
        <p:cNvGrpSpPr/>
        <p:nvPr/>
      </p:nvGrpSpPr>
      <p:grpSpPr>
        <a:xfrm>
          <a:off x="0" y="0"/>
          <a:ext cx="0" cy="0"/>
          <a:chOff x="0" y="0"/>
          <a:chExt cx="0" cy="0"/>
        </a:xfrm>
      </p:grpSpPr>
      <p:sp>
        <p:nvSpPr>
          <p:cNvPr id="615" name="Google Shape;615;g35ec044ef4a_0_4418"/>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6" name="Google Shape;616;g35ec044ef4a_0_4418"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617" name="Google Shape;617;g35ec044ef4a_0_4418"/>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8" name="Google Shape;618;g35ec044ef4a_0_4418"/>
          <p:cNvSpPr txBox="1">
            <a:spLocks noGrp="1"/>
          </p:cNvSpPr>
          <p:nvPr>
            <p:ph type="body" idx="1"/>
          </p:nvPr>
        </p:nvSpPr>
        <p:spPr>
          <a:xfrm>
            <a:off x="4450122" y="935665"/>
            <a:ext cx="7195200" cy="52065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g35ec044ef4a_0_441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20" name="Google Shape;620;g35ec044ef4a_0_441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Divider 2 - SFI">
  <p:cSld name="Section Divider 2 - SFI">
    <p:spTree>
      <p:nvGrpSpPr>
        <p:cNvPr id="1" name="Shape 621"/>
        <p:cNvGrpSpPr/>
        <p:nvPr/>
      </p:nvGrpSpPr>
      <p:grpSpPr>
        <a:xfrm>
          <a:off x="0" y="0"/>
          <a:ext cx="0" cy="0"/>
          <a:chOff x="0" y="0"/>
          <a:chExt cx="0" cy="0"/>
        </a:xfrm>
      </p:grpSpPr>
      <p:sp>
        <p:nvSpPr>
          <p:cNvPr id="622" name="Google Shape;622;g35ec044ef4a_0_4425"/>
          <p:cNvSpPr/>
          <p:nvPr/>
        </p:nvSpPr>
        <p:spPr>
          <a:xfrm>
            <a:off x="0" y="2906749"/>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623" name="Google Shape;623;g35ec044ef4a_0_4425"/>
          <p:cNvSpPr/>
          <p:nvPr/>
        </p:nvSpPr>
        <p:spPr>
          <a:xfrm>
            <a:off x="0" y="4527518"/>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624" name="Google Shape;624;g35ec044ef4a_0_4425"/>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5" name="Google Shape;625;g35ec044ef4a_0_4425"/>
          <p:cNvPicPr preferRelativeResize="0"/>
          <p:nvPr/>
        </p:nvPicPr>
        <p:blipFill rotWithShape="1">
          <a:blip r:embed="rId2">
            <a:alphaModFix/>
          </a:blip>
          <a:srcRect/>
          <a:stretch/>
        </p:blipFill>
        <p:spPr>
          <a:xfrm>
            <a:off x="243838" y="287865"/>
            <a:ext cx="1391921" cy="695962"/>
          </a:xfrm>
          <a:prstGeom prst="rect">
            <a:avLst/>
          </a:prstGeom>
          <a:noFill/>
          <a:ln>
            <a:noFill/>
          </a:ln>
        </p:spPr>
      </p:pic>
      <p:pic>
        <p:nvPicPr>
          <p:cNvPr id="626" name="Google Shape;626;g35ec044ef4a_0_442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627"/>
        <p:cNvGrpSpPr/>
        <p:nvPr/>
      </p:nvGrpSpPr>
      <p:grpSpPr>
        <a:xfrm>
          <a:off x="0" y="0"/>
          <a:ext cx="0" cy="0"/>
          <a:chOff x="0" y="0"/>
          <a:chExt cx="0" cy="0"/>
        </a:xfrm>
      </p:grpSpPr>
      <p:sp>
        <p:nvSpPr>
          <p:cNvPr id="628" name="Google Shape;628;g35ec044ef4a_0_4326"/>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629" name="Google Shape;629;g35ec044ef4a_0_4326"/>
          <p:cNvSpPr txBox="1"/>
          <p:nvPr/>
        </p:nvSpPr>
        <p:spPr>
          <a:xfrm>
            <a:off x="1104858" y="1336917"/>
            <a:ext cx="77892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630" name="Google Shape;630;g35ec044ef4a_0_4326"/>
          <p:cNvSpPr txBox="1">
            <a:spLocks noGrp="1"/>
          </p:cNvSpPr>
          <p:nvPr>
            <p:ph type="ctrTitle"/>
          </p:nvPr>
        </p:nvSpPr>
        <p:spPr>
          <a:xfrm>
            <a:off x="1256474" y="2391935"/>
            <a:ext cx="74994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1" name="Google Shape;631;g35ec044ef4a_0_4326"/>
          <p:cNvPicPr preferRelativeResize="0"/>
          <p:nvPr/>
        </p:nvPicPr>
        <p:blipFill rotWithShape="1">
          <a:blip r:embed="rId2">
            <a:alphaModFix/>
          </a:blip>
          <a:srcRect/>
          <a:stretch/>
        </p:blipFill>
        <p:spPr>
          <a:xfrm>
            <a:off x="1283227" y="1518030"/>
            <a:ext cx="1391921" cy="695962"/>
          </a:xfrm>
          <a:prstGeom prst="rect">
            <a:avLst/>
          </a:prstGeom>
          <a:noFill/>
          <a:ln>
            <a:noFill/>
          </a:ln>
        </p:spPr>
      </p:pic>
      <p:sp>
        <p:nvSpPr>
          <p:cNvPr id="632" name="Google Shape;632;g35ec044ef4a_0_4326"/>
          <p:cNvSpPr txBox="1">
            <a:spLocks noGrp="1"/>
          </p:cNvSpPr>
          <p:nvPr>
            <p:ph type="body" idx="1"/>
          </p:nvPr>
        </p:nvSpPr>
        <p:spPr>
          <a:xfrm>
            <a:off x="1283227" y="4865374"/>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3" name="Google Shape;633;g35ec044ef4a_0_4326" descr="A blue and black logo&#10;&#10;Description automatically generated"/>
          <p:cNvPicPr preferRelativeResize="0"/>
          <p:nvPr/>
        </p:nvPicPr>
        <p:blipFill rotWithShape="1">
          <a:blip r:embed="rId3">
            <a:alphaModFix/>
          </a:blip>
          <a:srcRect/>
          <a:stretch/>
        </p:blipFill>
        <p:spPr>
          <a:xfrm>
            <a:off x="6582874" y="1438602"/>
            <a:ext cx="2202645" cy="89611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2 Left">
  <p:cSld name="1/2 Left">
    <p:spTree>
      <p:nvGrpSpPr>
        <p:cNvPr id="1" name="Shape 634"/>
        <p:cNvGrpSpPr/>
        <p:nvPr/>
      </p:nvGrpSpPr>
      <p:grpSpPr>
        <a:xfrm>
          <a:off x="0" y="0"/>
          <a:ext cx="0" cy="0"/>
          <a:chOff x="0" y="0"/>
          <a:chExt cx="0" cy="0"/>
        </a:xfrm>
      </p:grpSpPr>
      <p:sp>
        <p:nvSpPr>
          <p:cNvPr id="635" name="Google Shape;635;g35ec044ef4a_0_4339"/>
          <p:cNvSpPr/>
          <p:nvPr/>
        </p:nvSpPr>
        <p:spPr>
          <a:xfrm>
            <a:off x="-10896"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6" name="Google Shape;636;g35ec044ef4a_0_433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637" name="Google Shape;637;g35ec044ef4a_0_4339"/>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g35ec044ef4a_0_4339"/>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9" name="Google Shape;639;g35ec044ef4a_0_4339"/>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g35ec044ef4a_0_433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1" name="Google Shape;641;g35ec044ef4a_0_4339"/>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rgbClr val="F16038"/>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genda x 4 - SFI">
  <p:cSld name="Agenda x 4 - SFI">
    <p:spTree>
      <p:nvGrpSpPr>
        <p:cNvPr id="1" name="Shape 642"/>
        <p:cNvGrpSpPr/>
        <p:nvPr/>
      </p:nvGrpSpPr>
      <p:grpSpPr>
        <a:xfrm>
          <a:off x="0" y="0"/>
          <a:ext cx="0" cy="0"/>
          <a:chOff x="0" y="0"/>
          <a:chExt cx="0" cy="0"/>
        </a:xfrm>
      </p:grpSpPr>
      <p:sp>
        <p:nvSpPr>
          <p:cNvPr id="643" name="Google Shape;643;g35ec044ef4a_0_4360"/>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4" name="Google Shape;644;g35ec044ef4a_0_4360"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645" name="Google Shape;645;g35ec044ef4a_0_4360"/>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646" name="Google Shape;646;g35ec044ef4a_0_4360"/>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7" name="Google Shape;647;g35ec044ef4a_0_4360"/>
          <p:cNvSpPr/>
          <p:nvPr/>
        </p:nvSpPr>
        <p:spPr>
          <a:xfrm>
            <a:off x="441821" y="267472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g35ec044ef4a_0_4360"/>
          <p:cNvSpPr/>
          <p:nvPr/>
        </p:nvSpPr>
        <p:spPr>
          <a:xfrm>
            <a:off x="441821" y="4847076"/>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g35ec044ef4a_0_4360"/>
          <p:cNvSpPr txBox="1">
            <a:spLocks noGrp="1"/>
          </p:cNvSpPr>
          <p:nvPr>
            <p:ph type="body" idx="1"/>
          </p:nvPr>
        </p:nvSpPr>
        <p:spPr>
          <a:xfrm>
            <a:off x="1187974" y="274766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g35ec044ef4a_0_4360"/>
          <p:cNvSpPr txBox="1">
            <a:spLocks noGrp="1"/>
          </p:cNvSpPr>
          <p:nvPr>
            <p:ph type="body" idx="2"/>
          </p:nvPr>
        </p:nvSpPr>
        <p:spPr>
          <a:xfrm>
            <a:off x="1187976" y="4920013"/>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g35ec044ef4a_0_4360"/>
          <p:cNvSpPr txBox="1">
            <a:spLocks noGrp="1"/>
          </p:cNvSpPr>
          <p:nvPr>
            <p:ph type="body" idx="3"/>
          </p:nvPr>
        </p:nvSpPr>
        <p:spPr>
          <a:xfrm>
            <a:off x="1187975"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g35ec044ef4a_0_4360"/>
          <p:cNvSpPr/>
          <p:nvPr/>
        </p:nvSpPr>
        <p:spPr>
          <a:xfrm>
            <a:off x="441821" y="3760899"/>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g35ec044ef4a_0_4360"/>
          <p:cNvSpPr txBox="1">
            <a:spLocks noGrp="1"/>
          </p:cNvSpPr>
          <p:nvPr>
            <p:ph type="body" idx="4"/>
          </p:nvPr>
        </p:nvSpPr>
        <p:spPr>
          <a:xfrm>
            <a:off x="1187974" y="3833772"/>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g35ec044ef4a_0_436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55" name="Google Shape;655;g35ec044ef4a_0_4360"/>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6" name="Google Shape;656;g35ec044ef4a_0_436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53"/>
        <p:cNvGrpSpPr/>
        <p:nvPr/>
      </p:nvGrpSpPr>
      <p:grpSpPr>
        <a:xfrm>
          <a:off x="0" y="0"/>
          <a:ext cx="0" cy="0"/>
          <a:chOff x="0" y="0"/>
          <a:chExt cx="0" cy="0"/>
        </a:xfrm>
      </p:grpSpPr>
      <p:sp>
        <p:nvSpPr>
          <p:cNvPr id="54" name="Google Shape;54;g335b1a3233b_0_248"/>
          <p:cNvSpPr/>
          <p:nvPr/>
        </p:nvSpPr>
        <p:spPr>
          <a:xfrm>
            <a:off x="712380" y="3856210"/>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g335b1a3233b_0_248"/>
          <p:cNvSpPr txBox="1">
            <a:spLocks noGrp="1"/>
          </p:cNvSpPr>
          <p:nvPr>
            <p:ph type="body" idx="1"/>
          </p:nvPr>
        </p:nvSpPr>
        <p:spPr>
          <a:xfrm>
            <a:off x="759537" y="3916129"/>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g335b1a3233b_0_248"/>
          <p:cNvSpPr/>
          <p:nvPr/>
        </p:nvSpPr>
        <p:spPr>
          <a:xfrm>
            <a:off x="712380" y="147143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g335b1a3233b_0_248"/>
          <p:cNvSpPr txBox="1">
            <a:spLocks noGrp="1"/>
          </p:cNvSpPr>
          <p:nvPr>
            <p:ph type="body" idx="2"/>
          </p:nvPr>
        </p:nvSpPr>
        <p:spPr>
          <a:xfrm>
            <a:off x="759537" y="153135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35b1a3233b_0_248"/>
          <p:cNvSpPr/>
          <p:nvPr/>
        </p:nvSpPr>
        <p:spPr>
          <a:xfrm>
            <a:off x="6327141" y="385916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g335b1a3233b_0_248"/>
          <p:cNvSpPr txBox="1">
            <a:spLocks noGrp="1"/>
          </p:cNvSpPr>
          <p:nvPr>
            <p:ph type="body" idx="3"/>
          </p:nvPr>
        </p:nvSpPr>
        <p:spPr>
          <a:xfrm>
            <a:off x="6374298" y="391908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g335b1a3233b_0_248"/>
          <p:cNvSpPr/>
          <p:nvPr/>
        </p:nvSpPr>
        <p:spPr>
          <a:xfrm>
            <a:off x="6327141" y="1474382"/>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g335b1a3233b_0_248"/>
          <p:cNvSpPr txBox="1">
            <a:spLocks noGrp="1"/>
          </p:cNvSpPr>
          <p:nvPr>
            <p:ph type="body" idx="4"/>
          </p:nvPr>
        </p:nvSpPr>
        <p:spPr>
          <a:xfrm>
            <a:off x="6374298" y="1534301"/>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35b1a3233b_0_24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g335b1a3233b_0_24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64" name="Google Shape;64;g335b1a3233b_0_24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g335b1a3233b_0_24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 Box - SFI">
  <p:cSld name="4 Box - SFI">
    <p:spTree>
      <p:nvGrpSpPr>
        <p:cNvPr id="1" name="Shape 657"/>
        <p:cNvGrpSpPr/>
        <p:nvPr/>
      </p:nvGrpSpPr>
      <p:grpSpPr>
        <a:xfrm>
          <a:off x="0" y="0"/>
          <a:ext cx="0" cy="0"/>
          <a:chOff x="0" y="0"/>
          <a:chExt cx="0" cy="0"/>
        </a:xfrm>
      </p:grpSpPr>
      <p:sp>
        <p:nvSpPr>
          <p:cNvPr id="658" name="Google Shape;658;g35ec044ef4a_0_4384"/>
          <p:cNvSpPr/>
          <p:nvPr/>
        </p:nvSpPr>
        <p:spPr>
          <a:xfrm>
            <a:off x="712380" y="3856210"/>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9" name="Google Shape;659;g35ec044ef4a_0_4384"/>
          <p:cNvSpPr txBox="1">
            <a:spLocks noGrp="1"/>
          </p:cNvSpPr>
          <p:nvPr>
            <p:ph type="body" idx="1"/>
          </p:nvPr>
        </p:nvSpPr>
        <p:spPr>
          <a:xfrm>
            <a:off x="759537" y="3916129"/>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g35ec044ef4a_0_4384"/>
          <p:cNvSpPr/>
          <p:nvPr/>
        </p:nvSpPr>
        <p:spPr>
          <a:xfrm>
            <a:off x="712380" y="147143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1" name="Google Shape;661;g35ec044ef4a_0_4384"/>
          <p:cNvSpPr txBox="1">
            <a:spLocks noGrp="1"/>
          </p:cNvSpPr>
          <p:nvPr>
            <p:ph type="body" idx="2"/>
          </p:nvPr>
        </p:nvSpPr>
        <p:spPr>
          <a:xfrm>
            <a:off x="759537" y="153135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g35ec044ef4a_0_4384"/>
          <p:cNvSpPr/>
          <p:nvPr/>
        </p:nvSpPr>
        <p:spPr>
          <a:xfrm>
            <a:off x="6327141" y="3859161"/>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3" name="Google Shape;663;g35ec044ef4a_0_4384"/>
          <p:cNvSpPr txBox="1">
            <a:spLocks noGrp="1"/>
          </p:cNvSpPr>
          <p:nvPr>
            <p:ph type="body" idx="3"/>
          </p:nvPr>
        </p:nvSpPr>
        <p:spPr>
          <a:xfrm>
            <a:off x="6374298" y="3919080"/>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g35ec044ef4a_0_4384"/>
          <p:cNvSpPr/>
          <p:nvPr/>
        </p:nvSpPr>
        <p:spPr>
          <a:xfrm>
            <a:off x="6327141" y="1474382"/>
            <a:ext cx="5152500" cy="2101800"/>
          </a:xfrm>
          <a:prstGeom prst="rect">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5" name="Google Shape;665;g35ec044ef4a_0_4384"/>
          <p:cNvSpPr txBox="1">
            <a:spLocks noGrp="1"/>
          </p:cNvSpPr>
          <p:nvPr>
            <p:ph type="body" idx="4"/>
          </p:nvPr>
        </p:nvSpPr>
        <p:spPr>
          <a:xfrm>
            <a:off x="6374298" y="1534301"/>
            <a:ext cx="5045700" cy="19737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g35ec044ef4a_0_438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7" name="Google Shape;667;g35ec044ef4a_0_438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668" name="Google Shape;668;g35ec044ef4a_0_438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9" name="Google Shape;669;g35ec044ef4a_0_438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670"/>
        <p:cNvGrpSpPr/>
        <p:nvPr/>
      </p:nvGrpSpPr>
      <p:grpSpPr>
        <a:xfrm>
          <a:off x="0" y="0"/>
          <a:ext cx="0" cy="0"/>
          <a:chOff x="0" y="0"/>
          <a:chExt cx="0" cy="0"/>
        </a:xfrm>
      </p:grpSpPr>
      <p:sp>
        <p:nvSpPr>
          <p:cNvPr id="671" name="Google Shape;671;g35ec044ef4a_0_4397"/>
          <p:cNvSpPr/>
          <p:nvPr/>
        </p:nvSpPr>
        <p:spPr>
          <a:xfrm>
            <a:off x="6096000"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g35ec044ef4a_0_4397"/>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g35ec044ef4a_0_4397"/>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g35ec044ef4a_0_4397"/>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75" name="Google Shape;675;g35ec044ef4a_0_4397"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676" name="Google Shape;676;g35ec044ef4a_0_439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77" name="Google Shape;677;g35ec044ef4a_0_4397"/>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78" name="Google Shape;678;g35ec044ef4a_0_4397"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ations 4 - SFI">
  <p:cSld name="Quotations 4 - SFI">
    <p:spTree>
      <p:nvGrpSpPr>
        <p:cNvPr id="1" name="Shape 679"/>
        <p:cNvGrpSpPr/>
        <p:nvPr/>
      </p:nvGrpSpPr>
      <p:grpSpPr>
        <a:xfrm>
          <a:off x="0" y="0"/>
          <a:ext cx="0" cy="0"/>
          <a:chOff x="0" y="0"/>
          <a:chExt cx="0" cy="0"/>
        </a:xfrm>
      </p:grpSpPr>
      <p:sp>
        <p:nvSpPr>
          <p:cNvPr id="680" name="Google Shape;680;g35ec044ef4a_0_4406"/>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1" name="Google Shape;681;g35ec044ef4a_0_4406"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682" name="Google Shape;682;g35ec044ef4a_0_4406"/>
          <p:cNvSpPr txBox="1">
            <a:spLocks noGrp="1"/>
          </p:cNvSpPr>
          <p:nvPr>
            <p:ph type="body" idx="1"/>
          </p:nvPr>
        </p:nvSpPr>
        <p:spPr>
          <a:xfrm>
            <a:off x="602147" y="1334680"/>
            <a:ext cx="11019300" cy="358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3600"/>
              <a:buFont typeface="Noto Sans Symbols"/>
              <a:buNone/>
              <a:defRPr sz="3600" b="0" i="0" u="none" strike="noStrike" cap="none">
                <a:solidFill>
                  <a:schemeClr val="lt1"/>
                </a:solidFill>
                <a:latin typeface="Calibri"/>
                <a:ea typeface="Calibri"/>
                <a:cs typeface="Calibri"/>
                <a:sym typeface="Calibri"/>
              </a:defRPr>
            </a:lvl1pPr>
            <a:lvl2pPr marL="914400" marR="0" lvl="1" indent="-457200" algn="l" rtl="0">
              <a:lnSpc>
                <a:spcPct val="100000"/>
              </a:lnSpc>
              <a:spcBef>
                <a:spcPts val="0"/>
              </a:spcBef>
              <a:spcAft>
                <a:spcPts val="0"/>
              </a:spcAft>
              <a:buClr>
                <a:schemeClr val="accent2"/>
              </a:buClr>
              <a:buSzPts val="3600"/>
              <a:buFont typeface="Noto Sans Symbols"/>
              <a:buChar char="▪"/>
              <a:defRPr sz="36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3" name="Google Shape;683;g35ec044ef4a_0_4406"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8_Title and Content 1">
  <p:cSld name="28_Title and Content 2">
    <p:spTree>
      <p:nvGrpSpPr>
        <p:cNvPr id="1" name="Shape 684"/>
        <p:cNvGrpSpPr/>
        <p:nvPr/>
      </p:nvGrpSpPr>
      <p:grpSpPr>
        <a:xfrm>
          <a:off x="0" y="0"/>
          <a:ext cx="0" cy="0"/>
          <a:chOff x="0" y="0"/>
          <a:chExt cx="0" cy="0"/>
        </a:xfrm>
      </p:grpSpPr>
      <p:sp>
        <p:nvSpPr>
          <p:cNvPr id="685" name="Google Shape;685;g35ec044ef4a_0_4431"/>
          <p:cNvSpPr txBox="1">
            <a:spLocks noGrp="1"/>
          </p:cNvSpPr>
          <p:nvPr>
            <p:ph type="title"/>
          </p:nvPr>
        </p:nvSpPr>
        <p:spPr>
          <a:xfrm>
            <a:off x="1828801" y="185130"/>
            <a:ext cx="99396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g35ec044ef4a_0_4431"/>
          <p:cNvSpPr txBox="1">
            <a:spLocks noGrp="1"/>
          </p:cNvSpPr>
          <p:nvPr>
            <p:ph type="body" idx="1"/>
          </p:nvPr>
        </p:nvSpPr>
        <p:spPr>
          <a:xfrm>
            <a:off x="438913" y="1310989"/>
            <a:ext cx="11329500" cy="5100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g35ec044ef4a_0_4431"/>
          <p:cNvSpPr txBox="1">
            <a:spLocks noGrp="1"/>
          </p:cNvSpPr>
          <p:nvPr>
            <p:ph type="sldNum" idx="12"/>
          </p:nvPr>
        </p:nvSpPr>
        <p:spPr>
          <a:xfrm>
            <a:off x="11700437" y="6624089"/>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8" name="Google Shape;688;g35ec044ef4a_0_4431"/>
          <p:cNvSpPr txBox="1">
            <a:spLocks noGrp="1"/>
          </p:cNvSpPr>
          <p:nvPr>
            <p:ph type="body" idx="2"/>
          </p:nvPr>
        </p:nvSpPr>
        <p:spPr>
          <a:xfrm>
            <a:off x="1" y="6624089"/>
            <a:ext cx="11680500" cy="234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accent2"/>
              </a:buClr>
              <a:buSzPts val="1000"/>
              <a:buFont typeface="Noto Sans Symbols"/>
              <a:buNone/>
              <a:defRPr sz="1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9" name="Google Shape;689;g35ec044ef4a_0_4431"/>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Logo Slide - SFI">
  <p:cSld name="Logo Slide - SFI">
    <p:spTree>
      <p:nvGrpSpPr>
        <p:cNvPr id="1" name="Shape 690"/>
        <p:cNvGrpSpPr/>
        <p:nvPr/>
      </p:nvGrpSpPr>
      <p:grpSpPr>
        <a:xfrm>
          <a:off x="0" y="0"/>
          <a:ext cx="0" cy="0"/>
          <a:chOff x="0" y="0"/>
          <a:chExt cx="0" cy="0"/>
        </a:xfrm>
      </p:grpSpPr>
      <p:sp>
        <p:nvSpPr>
          <p:cNvPr id="691" name="Google Shape;691;g35ec044ef4a_0_4437"/>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g35ec044ef4a_0_4437"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693" name="Google Shape;693;g35ec044ef4a_0_4437"/>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694" name="Google Shape;694;g35ec044ef4a_0_443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5" name="Google Shape;695;g35ec044ef4a_0_4437" descr="A blue and black logo&#10;&#10;Description automatically generated"/>
          <p:cNvPicPr preferRelativeResize="0"/>
          <p:nvPr/>
        </p:nvPicPr>
        <p:blipFill rotWithShape="1">
          <a:blip r:embed="rId3">
            <a:alphaModFix/>
          </a:blip>
          <a:srcRect/>
          <a:stretch/>
        </p:blipFill>
        <p:spPr>
          <a:xfrm>
            <a:off x="2441223" y="1201863"/>
            <a:ext cx="7309553" cy="297377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tages - SFI">
  <p:cSld name="Stages - SFI">
    <p:spTree>
      <p:nvGrpSpPr>
        <p:cNvPr id="1" name="Shape 696"/>
        <p:cNvGrpSpPr/>
        <p:nvPr/>
      </p:nvGrpSpPr>
      <p:grpSpPr>
        <a:xfrm>
          <a:off x="0" y="0"/>
          <a:ext cx="0" cy="0"/>
          <a:chOff x="0" y="0"/>
          <a:chExt cx="0" cy="0"/>
        </a:xfrm>
      </p:grpSpPr>
      <p:sp>
        <p:nvSpPr>
          <p:cNvPr id="697" name="Google Shape;697;g35ec044ef4a_0_4443"/>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g35ec044ef4a_0_4443"/>
          <p:cNvSpPr/>
          <p:nvPr/>
        </p:nvSpPr>
        <p:spPr>
          <a:xfrm>
            <a:off x="422660" y="1513560"/>
            <a:ext cx="2443800" cy="600300"/>
          </a:xfrm>
          <a:prstGeom prst="homePlate">
            <a:avLst>
              <a:gd name="adj" fmla="val 50000"/>
            </a:avLst>
          </a:prstGeom>
          <a:solidFill>
            <a:srgbClr val="FCD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99" name="Google Shape;699;g35ec044ef4a_0_4443"/>
          <p:cNvSpPr/>
          <p:nvPr/>
        </p:nvSpPr>
        <p:spPr>
          <a:xfrm>
            <a:off x="2690804" y="1513560"/>
            <a:ext cx="2443800" cy="6003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00" name="Google Shape;700;g35ec044ef4a_0_4443"/>
          <p:cNvSpPr/>
          <p:nvPr/>
        </p:nvSpPr>
        <p:spPr>
          <a:xfrm>
            <a:off x="7227092" y="1513560"/>
            <a:ext cx="2443800" cy="600300"/>
          </a:xfrm>
          <a:prstGeom prst="chevron">
            <a:avLst>
              <a:gd name="adj" fmla="val 50000"/>
            </a:avLst>
          </a:prstGeom>
          <a:solidFill>
            <a:srgbClr val="3D98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01" name="Google Shape;701;g35ec044ef4a_0_4443"/>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02" name="Google Shape;702;g35ec044ef4a_0_4443"/>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g35ec044ef4a_0_4443"/>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g35ec044ef4a_0_4443"/>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g35ec044ef4a_0_444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6" name="Google Shape;706;g35ec044ef4a_0_4443"/>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g35ec044ef4a_0_4443"/>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g35ec044ef4a_0_4443"/>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g35ec044ef4a_0_4443"/>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g35ec044ef4a_0_4443"/>
          <p:cNvSpPr/>
          <p:nvPr/>
        </p:nvSpPr>
        <p:spPr>
          <a:xfrm>
            <a:off x="4958948" y="1520138"/>
            <a:ext cx="2443800" cy="600300"/>
          </a:xfrm>
          <a:prstGeom prst="chevron">
            <a:avLst>
              <a:gd name="adj" fmla="val 50000"/>
            </a:avLst>
          </a:prstGeom>
          <a:solidFill>
            <a:srgbClr val="CDE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711" name="Google Shape;711;g35ec044ef4a_0_4443"/>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accent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accent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g35ec044ef4a_0_4443"/>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13" name="Google Shape;713;g35ec044ef4a_0_444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714" name="Google Shape;714;g35ec044ef4a_0_444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15" name="Google Shape;715;g35ec044ef4a_0_444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Divider 1 - SFI">
  <p:cSld name="Section Divider 1 - SFI">
    <p:spTree>
      <p:nvGrpSpPr>
        <p:cNvPr id="1" name="Shape 716"/>
        <p:cNvGrpSpPr/>
        <p:nvPr/>
      </p:nvGrpSpPr>
      <p:grpSpPr>
        <a:xfrm>
          <a:off x="0" y="0"/>
          <a:ext cx="0" cy="0"/>
          <a:chOff x="0" y="0"/>
          <a:chExt cx="0" cy="0"/>
        </a:xfrm>
      </p:grpSpPr>
      <p:sp>
        <p:nvSpPr>
          <p:cNvPr id="717" name="Google Shape;717;g35ec044ef4a_0_4463"/>
          <p:cNvSpPr/>
          <p:nvPr/>
        </p:nvSpPr>
        <p:spPr>
          <a:xfrm>
            <a:off x="3071191" y="0"/>
            <a:ext cx="9120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8" name="Google Shape;718;g35ec044ef4a_0_4463"/>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9" name="Google Shape;719;g35ec044ef4a_0_4463"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720" name="Google Shape;720;g35ec044ef4a_0_4463"/>
          <p:cNvSpPr txBox="1">
            <a:spLocks noGrp="1"/>
          </p:cNvSpPr>
          <p:nvPr>
            <p:ph type="ctrTitle"/>
          </p:nvPr>
        </p:nvSpPr>
        <p:spPr>
          <a:xfrm>
            <a:off x="267773" y="2124219"/>
            <a:ext cx="112314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1" name="Google Shape;721;g35ec044ef4a_0_4463" descr="A white text on a black background&#10;&#10;Description automatically generated"/>
          <p:cNvPicPr preferRelativeResize="0"/>
          <p:nvPr/>
        </p:nvPicPr>
        <p:blipFill rotWithShape="1">
          <a:blip r:embed="rId3">
            <a:alphaModFix/>
          </a:blip>
          <a:srcRect/>
          <a:stretch/>
        </p:blipFill>
        <p:spPr>
          <a:xfrm>
            <a:off x="10610015" y="111741"/>
            <a:ext cx="1453896" cy="59125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genda x 3 - SFI">
  <p:cSld name="Agenda x 3 - SFI">
    <p:spTree>
      <p:nvGrpSpPr>
        <p:cNvPr id="1" name="Shape 722"/>
        <p:cNvGrpSpPr/>
        <p:nvPr/>
      </p:nvGrpSpPr>
      <p:grpSpPr>
        <a:xfrm>
          <a:off x="0" y="0"/>
          <a:ext cx="0" cy="0"/>
          <a:chOff x="0" y="0"/>
          <a:chExt cx="0" cy="0"/>
        </a:xfrm>
      </p:grpSpPr>
      <p:sp>
        <p:nvSpPr>
          <p:cNvPr id="723" name="Google Shape;723;g35ec044ef4a_0_4469"/>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4" name="Google Shape;724;g35ec044ef4a_0_4469"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725" name="Google Shape;725;g35ec044ef4a_0_4469"/>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726" name="Google Shape;726;g35ec044ef4a_0_4469"/>
          <p:cNvSpPr/>
          <p:nvPr/>
        </p:nvSpPr>
        <p:spPr>
          <a:xfrm>
            <a:off x="441821" y="1588547"/>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7" name="Google Shape;727;g35ec044ef4a_0_4469"/>
          <p:cNvSpPr/>
          <p:nvPr/>
        </p:nvSpPr>
        <p:spPr>
          <a:xfrm>
            <a:off x="441821" y="3014060"/>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8" name="Google Shape;728;g35ec044ef4a_0_4469"/>
          <p:cNvSpPr/>
          <p:nvPr/>
        </p:nvSpPr>
        <p:spPr>
          <a:xfrm>
            <a:off x="441821" y="4439573"/>
            <a:ext cx="11363700" cy="92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9" name="Google Shape;729;g35ec044ef4a_0_4469"/>
          <p:cNvSpPr txBox="1">
            <a:spLocks noGrp="1"/>
          </p:cNvSpPr>
          <p:nvPr>
            <p:ph type="body" idx="1"/>
          </p:nvPr>
        </p:nvSpPr>
        <p:spPr>
          <a:xfrm>
            <a:off x="1187977" y="3086998"/>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g35ec044ef4a_0_4469"/>
          <p:cNvSpPr txBox="1">
            <a:spLocks noGrp="1"/>
          </p:cNvSpPr>
          <p:nvPr>
            <p:ph type="body" idx="2"/>
          </p:nvPr>
        </p:nvSpPr>
        <p:spPr>
          <a:xfrm>
            <a:off x="1187977" y="4512510"/>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g35ec044ef4a_0_4469"/>
          <p:cNvSpPr txBox="1">
            <a:spLocks noGrp="1"/>
          </p:cNvSpPr>
          <p:nvPr>
            <p:ph type="body" idx="3"/>
          </p:nvPr>
        </p:nvSpPr>
        <p:spPr>
          <a:xfrm>
            <a:off x="1187976" y="1661484"/>
            <a:ext cx="10315800" cy="781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2" name="Google Shape;732;g35ec044ef4a_0_446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3" name="Google Shape;733;g35ec044ef4a_0_4469"/>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4" name="Google Shape;734;g35ec044ef4a_0_446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genda x 5 - SFI">
  <p:cSld name="Agenda x 5 - SFI">
    <p:spTree>
      <p:nvGrpSpPr>
        <p:cNvPr id="1" name="Shape 735"/>
        <p:cNvGrpSpPr/>
        <p:nvPr/>
      </p:nvGrpSpPr>
      <p:grpSpPr>
        <a:xfrm>
          <a:off x="0" y="0"/>
          <a:ext cx="0" cy="0"/>
          <a:chOff x="0" y="0"/>
          <a:chExt cx="0" cy="0"/>
        </a:xfrm>
      </p:grpSpPr>
      <p:sp>
        <p:nvSpPr>
          <p:cNvPr id="736" name="Google Shape;736;g35ec044ef4a_0_4482"/>
          <p:cNvSpPr/>
          <p:nvPr/>
        </p:nvSpPr>
        <p:spPr>
          <a:xfrm>
            <a:off x="0" y="6017606"/>
            <a:ext cx="12192000" cy="52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7" name="Google Shape;737;g35ec044ef4a_0_4482"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738" name="Google Shape;738;g35ec044ef4a_0_4482"/>
          <p:cNvSpPr/>
          <p:nvPr/>
        </p:nvSpPr>
        <p:spPr>
          <a:xfrm>
            <a:off x="0" y="6502622"/>
            <a:ext cx="12192000" cy="12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739" name="Google Shape;739;g35ec044ef4a_0_4482"/>
          <p:cNvSpPr/>
          <p:nvPr/>
        </p:nvSpPr>
        <p:spPr>
          <a:xfrm>
            <a:off x="441821" y="1395703"/>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g35ec044ef4a_0_4482"/>
          <p:cNvSpPr/>
          <p:nvPr/>
        </p:nvSpPr>
        <p:spPr>
          <a:xfrm>
            <a:off x="441821" y="2335291"/>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g35ec044ef4a_0_4482"/>
          <p:cNvSpPr/>
          <p:nvPr/>
        </p:nvSpPr>
        <p:spPr>
          <a:xfrm>
            <a:off x="441821" y="3274879"/>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g35ec044ef4a_0_4482"/>
          <p:cNvSpPr/>
          <p:nvPr/>
        </p:nvSpPr>
        <p:spPr>
          <a:xfrm>
            <a:off x="441821" y="4214467"/>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g35ec044ef4a_0_4482"/>
          <p:cNvSpPr txBox="1">
            <a:spLocks noGrp="1"/>
          </p:cNvSpPr>
          <p:nvPr>
            <p:ph type="body" idx="1"/>
          </p:nvPr>
        </p:nvSpPr>
        <p:spPr>
          <a:xfrm>
            <a:off x="1187977" y="1452135"/>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g35ec044ef4a_0_4482"/>
          <p:cNvSpPr txBox="1">
            <a:spLocks noGrp="1"/>
          </p:cNvSpPr>
          <p:nvPr>
            <p:ph type="body" idx="2"/>
          </p:nvPr>
        </p:nvSpPr>
        <p:spPr>
          <a:xfrm>
            <a:off x="1187978" y="2390273"/>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g35ec044ef4a_0_4482"/>
          <p:cNvSpPr txBox="1">
            <a:spLocks noGrp="1"/>
          </p:cNvSpPr>
          <p:nvPr>
            <p:ph type="body" idx="3"/>
          </p:nvPr>
        </p:nvSpPr>
        <p:spPr>
          <a:xfrm>
            <a:off x="1187977" y="3331311"/>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g35ec044ef4a_0_4482"/>
          <p:cNvSpPr txBox="1">
            <a:spLocks noGrp="1"/>
          </p:cNvSpPr>
          <p:nvPr>
            <p:ph type="body" idx="4"/>
          </p:nvPr>
        </p:nvSpPr>
        <p:spPr>
          <a:xfrm>
            <a:off x="1187976" y="4270899"/>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g35ec044ef4a_0_4482"/>
          <p:cNvSpPr/>
          <p:nvPr/>
        </p:nvSpPr>
        <p:spPr>
          <a:xfrm>
            <a:off x="442979" y="5154054"/>
            <a:ext cx="11363700" cy="717300"/>
          </a:xfrm>
          <a:prstGeom prst="roundRect">
            <a:avLst>
              <a:gd name="adj" fmla="val 10000"/>
            </a:avLst>
          </a:prstGeom>
          <a:solidFill>
            <a:srgbClr val="CDE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g35ec044ef4a_0_4482"/>
          <p:cNvSpPr txBox="1">
            <a:spLocks noGrp="1"/>
          </p:cNvSpPr>
          <p:nvPr>
            <p:ph type="body" idx="5"/>
          </p:nvPr>
        </p:nvSpPr>
        <p:spPr>
          <a:xfrm>
            <a:off x="1187976" y="5214234"/>
            <a:ext cx="10315800" cy="60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g35ec044ef4a_0_448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0" name="Google Shape;750;g35ec044ef4a_0_4482"/>
          <p:cNvSpPr txBox="1">
            <a:spLocks noGrp="1"/>
          </p:cNvSpPr>
          <p:nvPr>
            <p:ph type="title"/>
          </p:nvPr>
        </p:nvSpPr>
        <p:spPr>
          <a:xfrm>
            <a:off x="426097" y="153230"/>
            <a:ext cx="99228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1" name="Google Shape;751;g35ec044ef4a_0_448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3 Right - SFI">
  <p:cSld name="1/3 Right - SFI">
    <p:spTree>
      <p:nvGrpSpPr>
        <p:cNvPr id="1" name="Shape 752"/>
        <p:cNvGrpSpPr/>
        <p:nvPr/>
      </p:nvGrpSpPr>
      <p:grpSpPr>
        <a:xfrm>
          <a:off x="0" y="0"/>
          <a:ext cx="0" cy="0"/>
          <a:chOff x="0" y="0"/>
          <a:chExt cx="0" cy="0"/>
        </a:xfrm>
      </p:grpSpPr>
      <p:sp>
        <p:nvSpPr>
          <p:cNvPr id="753" name="Google Shape;753;g35ec044ef4a_0_4499"/>
          <p:cNvSpPr/>
          <p:nvPr/>
        </p:nvSpPr>
        <p:spPr>
          <a:xfrm>
            <a:off x="8232648" y="0"/>
            <a:ext cx="3959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4" name="Google Shape;754;g35ec044ef4a_0_4499"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755" name="Google Shape;755;g35ec044ef4a_0_4499"/>
          <p:cNvSpPr txBox="1">
            <a:spLocks noGrp="1"/>
          </p:cNvSpPr>
          <p:nvPr>
            <p:ph type="body" idx="1"/>
          </p:nvPr>
        </p:nvSpPr>
        <p:spPr>
          <a:xfrm>
            <a:off x="411522" y="1333499"/>
            <a:ext cx="73227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g35ec044ef4a_0_4499"/>
          <p:cNvSpPr txBox="1">
            <a:spLocks noGrp="1"/>
          </p:cNvSpPr>
          <p:nvPr>
            <p:ph type="title"/>
          </p:nvPr>
        </p:nvSpPr>
        <p:spPr>
          <a:xfrm>
            <a:off x="411523" y="170189"/>
            <a:ext cx="73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g35ec044ef4a_0_4499"/>
          <p:cNvSpPr txBox="1">
            <a:spLocks noGrp="1"/>
          </p:cNvSpPr>
          <p:nvPr>
            <p:ph type="body" idx="2"/>
          </p:nvPr>
        </p:nvSpPr>
        <p:spPr>
          <a:xfrm>
            <a:off x="8724906" y="1996624"/>
            <a:ext cx="2974800" cy="2088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g35ec044ef4a_0_449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59" name="Google Shape;759;g35ec044ef4a_0_4499"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 Right - SFI">
  <p:cSld name="1/2 Right - SFI">
    <p:spTree>
      <p:nvGrpSpPr>
        <p:cNvPr id="1" name="Shape 66"/>
        <p:cNvGrpSpPr/>
        <p:nvPr/>
      </p:nvGrpSpPr>
      <p:grpSpPr>
        <a:xfrm>
          <a:off x="0" y="0"/>
          <a:ext cx="0" cy="0"/>
          <a:chOff x="0" y="0"/>
          <a:chExt cx="0" cy="0"/>
        </a:xfrm>
      </p:grpSpPr>
      <p:sp>
        <p:nvSpPr>
          <p:cNvPr id="67" name="Google Shape;67;g335b1a3233b_0_148"/>
          <p:cNvSpPr/>
          <p:nvPr/>
        </p:nvSpPr>
        <p:spPr>
          <a:xfrm>
            <a:off x="6096000"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g335b1a3233b_0_148"/>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g335b1a3233b_0_148"/>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335b1a3233b_0_148"/>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1" name="Google Shape;71;g335b1a3233b_0_148"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72" name="Google Shape;72;g335b1a3233b_0_14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g335b1a3233b_0_148"/>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 name="Google Shape;74;g335b1a3233b_0_148"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3 Arrow Left - SFI">
  <p:cSld name="1/3 Arrow Left - SFI">
    <p:spTree>
      <p:nvGrpSpPr>
        <p:cNvPr id="1" name="Shape 760"/>
        <p:cNvGrpSpPr/>
        <p:nvPr/>
      </p:nvGrpSpPr>
      <p:grpSpPr>
        <a:xfrm>
          <a:off x="0" y="0"/>
          <a:ext cx="0" cy="0"/>
          <a:chOff x="0" y="0"/>
          <a:chExt cx="0" cy="0"/>
        </a:xfrm>
      </p:grpSpPr>
      <p:sp>
        <p:nvSpPr>
          <p:cNvPr id="761" name="Google Shape;761;g35ec044ef4a_0_4515"/>
          <p:cNvSpPr/>
          <p:nvPr/>
        </p:nvSpPr>
        <p:spPr>
          <a:xfrm>
            <a:off x="-10896" y="0"/>
            <a:ext cx="32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2" name="Google Shape;762;g35ec044ef4a_0_4515"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763" name="Google Shape;763;g35ec044ef4a_0_4515"/>
          <p:cNvSpPr txBox="1">
            <a:spLocks noGrp="1"/>
          </p:cNvSpPr>
          <p:nvPr>
            <p:ph type="body" idx="1"/>
          </p:nvPr>
        </p:nvSpPr>
        <p:spPr>
          <a:xfrm>
            <a:off x="4814672" y="858741"/>
            <a:ext cx="6830400" cy="52836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0"/>
              </a:spcBef>
              <a:spcAft>
                <a:spcPts val="0"/>
              </a:spcAft>
              <a:buClr>
                <a:schemeClr val="dk2"/>
              </a:buClr>
              <a:buSzPts val="2800"/>
              <a:buFont typeface="Noto Sans Symbols"/>
              <a:buChar char="▪"/>
              <a:defRPr sz="2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4" name="Google Shape;764;g35ec044ef4a_0_4515"/>
          <p:cNvSpPr/>
          <p:nvPr/>
        </p:nvSpPr>
        <p:spPr>
          <a:xfrm rot="5400000">
            <a:off x="511278" y="2765250"/>
            <a:ext cx="6881400" cy="1350900"/>
          </a:xfrm>
          <a:prstGeom prst="triangle">
            <a:avLst>
              <a:gd name="adj" fmla="val 50000"/>
            </a:avLst>
          </a:prstGeom>
          <a:solidFill>
            <a:srgbClr val="0D6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5" name="Google Shape;765;g35ec044ef4a_0_4515"/>
          <p:cNvSpPr txBox="1">
            <a:spLocks noGrp="1"/>
          </p:cNvSpPr>
          <p:nvPr>
            <p:ph type="ctrTitle"/>
          </p:nvPr>
        </p:nvSpPr>
        <p:spPr>
          <a:xfrm>
            <a:off x="267772" y="2257278"/>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6" name="Google Shape;766;g35ec044ef4a_0_451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67" name="Google Shape;767;g35ec044ef4a_0_451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3 Arrow Right - SFI">
  <p:cSld name="1/3 Arrow Right - SFI">
    <p:spTree>
      <p:nvGrpSpPr>
        <p:cNvPr id="1" name="Shape 768"/>
        <p:cNvGrpSpPr/>
        <p:nvPr/>
      </p:nvGrpSpPr>
      <p:grpSpPr>
        <a:xfrm>
          <a:off x="0" y="0"/>
          <a:ext cx="0" cy="0"/>
          <a:chOff x="0" y="0"/>
          <a:chExt cx="0" cy="0"/>
        </a:xfrm>
      </p:grpSpPr>
      <p:sp>
        <p:nvSpPr>
          <p:cNvPr id="769" name="Google Shape;769;g35ec044ef4a_0_4523"/>
          <p:cNvSpPr/>
          <p:nvPr/>
        </p:nvSpPr>
        <p:spPr>
          <a:xfrm>
            <a:off x="7523027" y="0"/>
            <a:ext cx="4668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0" name="Google Shape;770;g35ec044ef4a_0_4523"/>
          <p:cNvSpPr/>
          <p:nvPr/>
        </p:nvSpPr>
        <p:spPr>
          <a:xfrm rot="5400000">
            <a:off x="4753077" y="2765250"/>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1" name="Google Shape;771;g35ec044ef4a_0_4523"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772" name="Google Shape;772;g35ec044ef4a_0_4523"/>
          <p:cNvSpPr txBox="1">
            <a:spLocks noGrp="1"/>
          </p:cNvSpPr>
          <p:nvPr>
            <p:ph type="body" idx="1"/>
          </p:nvPr>
        </p:nvSpPr>
        <p:spPr>
          <a:xfrm>
            <a:off x="411522" y="1333499"/>
            <a:ext cx="7022700" cy="479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g35ec044ef4a_0_4523"/>
          <p:cNvSpPr txBox="1">
            <a:spLocks noGrp="1"/>
          </p:cNvSpPr>
          <p:nvPr>
            <p:ph type="title"/>
          </p:nvPr>
        </p:nvSpPr>
        <p:spPr>
          <a:xfrm>
            <a:off x="411523" y="170189"/>
            <a:ext cx="7022700" cy="93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4" name="Google Shape;774;g35ec044ef4a_0_452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5" name="Google Shape;775;g35ec044ef4a_0_4523"/>
          <p:cNvSpPr txBox="1">
            <a:spLocks noGrp="1"/>
          </p:cNvSpPr>
          <p:nvPr>
            <p:ph type="body" idx="2"/>
          </p:nvPr>
        </p:nvSpPr>
        <p:spPr>
          <a:xfrm>
            <a:off x="9191464" y="2110045"/>
            <a:ext cx="2668800" cy="26379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6" name="Google Shape;776;g35ec044ef4a_0_4523" descr="A white text on a black background&#10;&#10;Description automatically generated"/>
          <p:cNvPicPr preferRelativeResize="0"/>
          <p:nvPr/>
        </p:nvPicPr>
        <p:blipFill rotWithShape="1">
          <a:blip r:embed="rId3">
            <a:alphaModFix/>
          </a:blip>
          <a:srcRect/>
          <a:stretch/>
        </p:blipFill>
        <p:spPr>
          <a:xfrm>
            <a:off x="9157531" y="111741"/>
            <a:ext cx="1453896" cy="59125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2 Arrow - SFI">
  <p:cSld name="1/2 Arrow - SFI">
    <p:spTree>
      <p:nvGrpSpPr>
        <p:cNvPr id="1" name="Shape 777"/>
        <p:cNvGrpSpPr/>
        <p:nvPr/>
      </p:nvGrpSpPr>
      <p:grpSpPr>
        <a:xfrm>
          <a:off x="0" y="0"/>
          <a:ext cx="0" cy="0"/>
          <a:chOff x="0" y="0"/>
          <a:chExt cx="0" cy="0"/>
        </a:xfrm>
      </p:grpSpPr>
      <p:sp>
        <p:nvSpPr>
          <p:cNvPr id="778" name="Google Shape;778;g35ec044ef4a_0_4532"/>
          <p:cNvSpPr/>
          <p:nvPr/>
        </p:nvSpPr>
        <p:spPr>
          <a:xfrm>
            <a:off x="5307528" y="0"/>
            <a:ext cx="688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9" name="Google Shape;779;g35ec044ef4a_0_4532"/>
          <p:cNvSpPr/>
          <p:nvPr/>
        </p:nvSpPr>
        <p:spPr>
          <a:xfrm rot="5400000">
            <a:off x="2542205" y="2765252"/>
            <a:ext cx="6881400" cy="13509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0" name="Google Shape;780;g35ec044ef4a_0_4532"/>
          <p:cNvSpPr txBox="1">
            <a:spLocks noGrp="1"/>
          </p:cNvSpPr>
          <p:nvPr>
            <p:ph type="body" idx="1"/>
          </p:nvPr>
        </p:nvSpPr>
        <p:spPr>
          <a:xfrm>
            <a:off x="482215" y="2451100"/>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g35ec044ef4a_0_4532"/>
          <p:cNvSpPr txBox="1">
            <a:spLocks noGrp="1"/>
          </p:cNvSpPr>
          <p:nvPr>
            <p:ph type="ctrTitle"/>
          </p:nvPr>
        </p:nvSpPr>
        <p:spPr>
          <a:xfrm>
            <a:off x="482600" y="1353871"/>
            <a:ext cx="50418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600"/>
              <a:buFont typeface="Calibri"/>
              <a:buNone/>
              <a:defRPr sz="36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2" name="Google Shape;782;g35ec044ef4a_0_4532"/>
          <p:cNvSpPr txBox="1">
            <a:spLocks noGrp="1"/>
          </p:cNvSpPr>
          <p:nvPr>
            <p:ph type="body" idx="2"/>
          </p:nvPr>
        </p:nvSpPr>
        <p:spPr>
          <a:xfrm>
            <a:off x="6819900" y="2451099"/>
            <a:ext cx="5041800" cy="3586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3" name="Google Shape;783;g35ec044ef4a_0_4532" descr="A close up of a sign&#10;&#10;Description automatically generated"/>
          <p:cNvPicPr preferRelativeResize="0"/>
          <p:nvPr/>
        </p:nvPicPr>
        <p:blipFill rotWithShape="1">
          <a:blip r:embed="rId2">
            <a:alphaModFix/>
          </a:blip>
          <a:srcRect/>
          <a:stretch/>
        </p:blipFill>
        <p:spPr>
          <a:xfrm>
            <a:off x="10800746" y="208290"/>
            <a:ext cx="997300" cy="398921"/>
          </a:xfrm>
          <a:prstGeom prst="rect">
            <a:avLst/>
          </a:prstGeom>
          <a:noFill/>
          <a:ln>
            <a:noFill/>
          </a:ln>
        </p:spPr>
      </p:pic>
      <p:sp>
        <p:nvSpPr>
          <p:cNvPr id="784" name="Google Shape;784;g35ec044ef4a_0_453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5" name="Google Shape;785;g35ec044ef4a_0_4532"/>
          <p:cNvSpPr txBox="1">
            <a:spLocks noGrp="1"/>
          </p:cNvSpPr>
          <p:nvPr>
            <p:ph type="body" idx="3"/>
          </p:nvPr>
        </p:nvSpPr>
        <p:spPr>
          <a:xfrm>
            <a:off x="6584996" y="1353871"/>
            <a:ext cx="5276700" cy="881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2"/>
              </a:buClr>
              <a:buSzPts val="3600"/>
              <a:buFont typeface="Noto Sans Symbols"/>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6" name="Google Shape;786;g35ec044ef4a_0_4532" descr="A blue and black logo&#10;&#10;Description automatically generated"/>
          <p:cNvPicPr preferRelativeResize="0"/>
          <p:nvPr/>
        </p:nvPicPr>
        <p:blipFill rotWithShape="1">
          <a:blip r:embed="rId3">
            <a:alphaModFix/>
          </a:blip>
          <a:srcRect/>
          <a:stretch/>
        </p:blipFill>
        <p:spPr>
          <a:xfrm>
            <a:off x="138152" y="111741"/>
            <a:ext cx="1453896" cy="59149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 SFI">
  <p:cSld name="Blank - SFI">
    <p:spTree>
      <p:nvGrpSpPr>
        <p:cNvPr id="1" name="Shape 787"/>
        <p:cNvGrpSpPr/>
        <p:nvPr/>
      </p:nvGrpSpPr>
      <p:grpSpPr>
        <a:xfrm>
          <a:off x="0" y="0"/>
          <a:ext cx="0" cy="0"/>
          <a:chOff x="0" y="0"/>
          <a:chExt cx="0" cy="0"/>
        </a:xfrm>
      </p:grpSpPr>
      <p:sp>
        <p:nvSpPr>
          <p:cNvPr id="788" name="Google Shape;788;g35ec044ef4a_0_454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9" name="Google Shape;789;g35ec044ef4a_0_454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790" name="Google Shape;790;g35ec044ef4a_0_454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1" name="Google Shape;791;g35ec044ef4a_0_454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 Column Sub-Title - SFI">
  <p:cSld name="1 Column Sub-Title - SFI">
    <p:spTree>
      <p:nvGrpSpPr>
        <p:cNvPr id="1" name="Shape 792"/>
        <p:cNvGrpSpPr/>
        <p:nvPr/>
      </p:nvGrpSpPr>
      <p:grpSpPr>
        <a:xfrm>
          <a:off x="0" y="0"/>
          <a:ext cx="0" cy="0"/>
          <a:chOff x="0" y="0"/>
          <a:chExt cx="0" cy="0"/>
        </a:xfrm>
      </p:grpSpPr>
      <p:sp>
        <p:nvSpPr>
          <p:cNvPr id="793" name="Google Shape;793;g35ec044ef4a_0_4547"/>
          <p:cNvSpPr txBox="1">
            <a:spLocks noGrp="1"/>
          </p:cNvSpPr>
          <p:nvPr>
            <p:ph type="body" idx="1"/>
          </p:nvPr>
        </p:nvSpPr>
        <p:spPr>
          <a:xfrm>
            <a:off x="438912" y="1576815"/>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g35ec044ef4a_0_454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5" name="Google Shape;795;g35ec044ef4a_0_454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796" name="Google Shape;796;g35ec044ef4a_0_4547"/>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g35ec044ef4a_0_4547"/>
          <p:cNvSpPr txBox="1">
            <a:spLocks noGrp="1"/>
          </p:cNvSpPr>
          <p:nvPr>
            <p:ph type="body" idx="2"/>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8" name="Google Shape;798;g35ec044ef4a_0_454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Column - SFI">
  <p:cSld name="2 Column - SFI">
    <p:spTree>
      <p:nvGrpSpPr>
        <p:cNvPr id="1" name="Shape 799"/>
        <p:cNvGrpSpPr/>
        <p:nvPr/>
      </p:nvGrpSpPr>
      <p:grpSpPr>
        <a:xfrm>
          <a:off x="0" y="0"/>
          <a:ext cx="0" cy="0"/>
          <a:chOff x="0" y="0"/>
          <a:chExt cx="0" cy="0"/>
        </a:xfrm>
      </p:grpSpPr>
      <p:sp>
        <p:nvSpPr>
          <p:cNvPr id="800" name="Google Shape;800;g35ec044ef4a_0_4554"/>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g35ec044ef4a_0_4554"/>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g35ec044ef4a_0_455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3" name="Google Shape;803;g35ec044ef4a_0_4554"/>
          <p:cNvSpPr txBox="1">
            <a:spLocks noGrp="1"/>
          </p:cNvSpPr>
          <p:nvPr>
            <p:ph type="body" idx="3"/>
          </p:nvPr>
        </p:nvSpPr>
        <p:spPr>
          <a:xfrm>
            <a:off x="422659"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4" name="Google Shape;804;g35ec044ef4a_0_4554"/>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5" name="Google Shape;805;g35ec044ef4a_0_455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06" name="Google Shape;806;g35ec044ef4a_0_455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7" name="Google Shape;807;g35ec044ef4a_0_455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Column Sub-Title - SFI">
  <p:cSld name="2 Column Sub-Title - SFI">
    <p:spTree>
      <p:nvGrpSpPr>
        <p:cNvPr id="1" name="Shape 808"/>
        <p:cNvGrpSpPr/>
        <p:nvPr/>
      </p:nvGrpSpPr>
      <p:grpSpPr>
        <a:xfrm>
          <a:off x="0" y="0"/>
          <a:ext cx="0" cy="0"/>
          <a:chOff x="0" y="0"/>
          <a:chExt cx="0" cy="0"/>
        </a:xfrm>
      </p:grpSpPr>
      <p:sp>
        <p:nvSpPr>
          <p:cNvPr id="809" name="Google Shape;809;g35ec044ef4a_0_4563"/>
          <p:cNvSpPr txBox="1">
            <a:spLocks noGrp="1"/>
          </p:cNvSpPr>
          <p:nvPr>
            <p:ph type="body" idx="1"/>
          </p:nvPr>
        </p:nvSpPr>
        <p:spPr>
          <a:xfrm>
            <a:off x="6385720"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g35ec044ef4a_0_4563"/>
          <p:cNvSpPr txBox="1">
            <a:spLocks noGrp="1"/>
          </p:cNvSpPr>
          <p:nvPr>
            <p:ph type="body" idx="2"/>
          </p:nvPr>
        </p:nvSpPr>
        <p:spPr>
          <a:xfrm>
            <a:off x="422659" y="2254112"/>
            <a:ext cx="53835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g35ec044ef4a_0_456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12" name="Google Shape;812;g35ec044ef4a_0_4563"/>
          <p:cNvSpPr txBox="1">
            <a:spLocks noGrp="1"/>
          </p:cNvSpPr>
          <p:nvPr>
            <p:ph type="body" idx="3"/>
          </p:nvPr>
        </p:nvSpPr>
        <p:spPr>
          <a:xfrm>
            <a:off x="419101" y="1435100"/>
            <a:ext cx="5387100" cy="765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g35ec044ef4a_0_4563"/>
          <p:cNvSpPr txBox="1">
            <a:spLocks noGrp="1"/>
          </p:cNvSpPr>
          <p:nvPr>
            <p:ph type="body" idx="4"/>
          </p:nvPr>
        </p:nvSpPr>
        <p:spPr>
          <a:xfrm>
            <a:off x="6384710" y="1419556"/>
            <a:ext cx="53835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14" name="Google Shape;814;g35ec044ef4a_0_456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15" name="Google Shape;815;g35ec044ef4a_0_4563"/>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g35ec044ef4a_0_4563"/>
          <p:cNvSpPr txBox="1">
            <a:spLocks noGrp="1"/>
          </p:cNvSpPr>
          <p:nvPr>
            <p:ph type="body" idx="5"/>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17" name="Google Shape;817;g35ec044ef4a_0_456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 Column - SFI">
  <p:cSld name="3 Column - SFI">
    <p:spTree>
      <p:nvGrpSpPr>
        <p:cNvPr id="1" name="Shape 818"/>
        <p:cNvGrpSpPr/>
        <p:nvPr/>
      </p:nvGrpSpPr>
      <p:grpSpPr>
        <a:xfrm>
          <a:off x="0" y="0"/>
          <a:ext cx="0" cy="0"/>
          <a:chOff x="0" y="0"/>
          <a:chExt cx="0" cy="0"/>
        </a:xfrm>
      </p:grpSpPr>
      <p:sp>
        <p:nvSpPr>
          <p:cNvPr id="819" name="Google Shape;819;g35ec044ef4a_0_4573"/>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g35ec044ef4a_0_4573"/>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g35ec044ef4a_0_4573"/>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g35ec044ef4a_0_457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3" name="Google Shape;823;g35ec044ef4a_0_4573"/>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g35ec044ef4a_0_4573"/>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g35ec044ef4a_0_4573"/>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6" name="Google Shape;826;g35ec044ef4a_0_457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27" name="Google Shape;827;g35ec044ef4a_0_457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8" name="Google Shape;828;g35ec044ef4a_0_457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 Column Sub-Title - SFI">
  <p:cSld name="3 Column Sub-Title - SFI">
    <p:spTree>
      <p:nvGrpSpPr>
        <p:cNvPr id="1" name="Shape 829"/>
        <p:cNvGrpSpPr/>
        <p:nvPr/>
      </p:nvGrpSpPr>
      <p:grpSpPr>
        <a:xfrm>
          <a:off x="0" y="0"/>
          <a:ext cx="0" cy="0"/>
          <a:chOff x="0" y="0"/>
          <a:chExt cx="0" cy="0"/>
        </a:xfrm>
      </p:grpSpPr>
      <p:sp>
        <p:nvSpPr>
          <p:cNvPr id="830" name="Google Shape;830;g35ec044ef4a_0_4584"/>
          <p:cNvSpPr txBox="1">
            <a:spLocks noGrp="1"/>
          </p:cNvSpPr>
          <p:nvPr>
            <p:ph type="body" idx="1"/>
          </p:nvPr>
        </p:nvSpPr>
        <p:spPr>
          <a:xfrm>
            <a:off x="422660"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1" name="Google Shape;831;g35ec044ef4a_0_4584"/>
          <p:cNvSpPr txBox="1">
            <a:spLocks noGrp="1"/>
          </p:cNvSpPr>
          <p:nvPr>
            <p:ph type="body" idx="2"/>
          </p:nvPr>
        </p:nvSpPr>
        <p:spPr>
          <a:xfrm>
            <a:off x="4353334"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2"/>
              </a:buClr>
              <a:buSzPts val="2200"/>
              <a:buFont typeface="Noto Sans Symbols"/>
              <a:buNone/>
              <a:defRPr sz="22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g35ec044ef4a_0_4584"/>
          <p:cNvSpPr txBox="1">
            <a:spLocks noGrp="1"/>
          </p:cNvSpPr>
          <p:nvPr>
            <p:ph type="body" idx="3"/>
          </p:nvPr>
        </p:nvSpPr>
        <p:spPr>
          <a:xfrm>
            <a:off x="8284008" y="2254112"/>
            <a:ext cx="3484200" cy="3667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g35ec044ef4a_0_458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34" name="Google Shape;834;g35ec044ef4a_0_4584"/>
          <p:cNvSpPr txBox="1">
            <a:spLocks noGrp="1"/>
          </p:cNvSpPr>
          <p:nvPr>
            <p:ph type="body" idx="4"/>
          </p:nvPr>
        </p:nvSpPr>
        <p:spPr>
          <a:xfrm>
            <a:off x="422660"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g35ec044ef4a_0_4584"/>
          <p:cNvSpPr txBox="1">
            <a:spLocks noGrp="1"/>
          </p:cNvSpPr>
          <p:nvPr>
            <p:ph type="body" idx="5"/>
          </p:nvPr>
        </p:nvSpPr>
        <p:spPr>
          <a:xfrm>
            <a:off x="4353335"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g35ec044ef4a_0_4584"/>
          <p:cNvSpPr txBox="1">
            <a:spLocks noGrp="1"/>
          </p:cNvSpPr>
          <p:nvPr>
            <p:ph type="body" idx="6"/>
          </p:nvPr>
        </p:nvSpPr>
        <p:spPr>
          <a:xfrm>
            <a:off x="8284009" y="1419557"/>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7" name="Google Shape;837;g35ec044ef4a_0_458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38" name="Google Shape;838;g35ec044ef4a_0_4584"/>
          <p:cNvSpPr txBox="1">
            <a:spLocks noGrp="1"/>
          </p:cNvSpPr>
          <p:nvPr>
            <p:ph type="title"/>
          </p:nvPr>
        </p:nvSpPr>
        <p:spPr>
          <a:xfrm>
            <a:off x="1828799" y="194694"/>
            <a:ext cx="8611200" cy="52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9" name="Google Shape;839;g35ec044ef4a_0_4584"/>
          <p:cNvSpPr txBox="1">
            <a:spLocks noGrp="1"/>
          </p:cNvSpPr>
          <p:nvPr>
            <p:ph type="body" idx="7"/>
          </p:nvPr>
        </p:nvSpPr>
        <p:spPr>
          <a:xfrm>
            <a:off x="1828799" y="762921"/>
            <a:ext cx="8611200" cy="45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0" name="Google Shape;840;g35ec044ef4a_0_458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keaway Box - SFI">
  <p:cSld name="Takeaway Box - SFI">
    <p:spTree>
      <p:nvGrpSpPr>
        <p:cNvPr id="1" name="Shape 841"/>
        <p:cNvGrpSpPr/>
        <p:nvPr/>
      </p:nvGrpSpPr>
      <p:grpSpPr>
        <a:xfrm>
          <a:off x="0" y="0"/>
          <a:ext cx="0" cy="0"/>
          <a:chOff x="0" y="0"/>
          <a:chExt cx="0" cy="0"/>
        </a:xfrm>
      </p:grpSpPr>
      <p:sp>
        <p:nvSpPr>
          <p:cNvPr id="842" name="Google Shape;842;g35ec044ef4a_0_4596"/>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43" name="Google Shape;843;g35ec044ef4a_0_4596"/>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44" name="Google Shape;844;g35ec044ef4a_0_4596"/>
          <p:cNvSpPr txBox="1">
            <a:spLocks noGrp="1"/>
          </p:cNvSpPr>
          <p:nvPr>
            <p:ph type="body" idx="1"/>
          </p:nvPr>
        </p:nvSpPr>
        <p:spPr>
          <a:xfrm>
            <a:off x="438912" y="1438586"/>
            <a:ext cx="11329500" cy="4147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5" name="Google Shape;845;g35ec044ef4a_0_4596"/>
          <p:cNvSpPr/>
          <p:nvPr/>
        </p:nvSpPr>
        <p:spPr>
          <a:xfrm>
            <a:off x="1490919" y="5844882"/>
            <a:ext cx="9225600" cy="5961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6" name="Google Shape;846;g35ec044ef4a_0_4596"/>
          <p:cNvSpPr txBox="1">
            <a:spLocks noGrp="1"/>
          </p:cNvSpPr>
          <p:nvPr>
            <p:ph type="body" idx="2"/>
          </p:nvPr>
        </p:nvSpPr>
        <p:spPr>
          <a:xfrm>
            <a:off x="1635760" y="5891819"/>
            <a:ext cx="8929800" cy="494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g35ec044ef4a_0_459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8" name="Google Shape;848;g35ec044ef4a_0_4596"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4 Left - SFI">
  <p:cSld name="1/4 Left - SFI">
    <p:spTree>
      <p:nvGrpSpPr>
        <p:cNvPr id="1" name="Shape 75"/>
        <p:cNvGrpSpPr/>
        <p:nvPr/>
      </p:nvGrpSpPr>
      <p:grpSpPr>
        <a:xfrm>
          <a:off x="0" y="0"/>
          <a:ext cx="0" cy="0"/>
          <a:chOff x="0" y="0"/>
          <a:chExt cx="0" cy="0"/>
        </a:xfrm>
      </p:grpSpPr>
      <p:sp>
        <p:nvSpPr>
          <p:cNvPr id="76" name="Google Shape;76;g335b1a3233b_0_99"/>
          <p:cNvSpPr txBox="1">
            <a:spLocks noGrp="1"/>
          </p:cNvSpPr>
          <p:nvPr>
            <p:ph type="body" idx="1"/>
          </p:nvPr>
        </p:nvSpPr>
        <p:spPr>
          <a:xfrm>
            <a:off x="3821682" y="900222"/>
            <a:ext cx="7959600" cy="51963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g335b1a3233b_0_99"/>
          <p:cNvSpPr/>
          <p:nvPr/>
        </p:nvSpPr>
        <p:spPr>
          <a:xfrm>
            <a:off x="-10897" y="0"/>
            <a:ext cx="3161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g335b1a3233b_0_99"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79" name="Google Shape;79;g335b1a3233b_0_99"/>
          <p:cNvSpPr txBox="1">
            <a:spLocks noGrp="1"/>
          </p:cNvSpPr>
          <p:nvPr>
            <p:ph type="ctrTitle"/>
          </p:nvPr>
        </p:nvSpPr>
        <p:spPr>
          <a:xfrm>
            <a:off x="267773" y="2124219"/>
            <a:ext cx="26532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335b1a3233b_0_9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g335b1a3233b_0_9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 Chevron - SFI">
  <p:cSld name="3 Chevron - SFI">
    <p:spTree>
      <p:nvGrpSpPr>
        <p:cNvPr id="1" name="Shape 849"/>
        <p:cNvGrpSpPr/>
        <p:nvPr/>
      </p:nvGrpSpPr>
      <p:grpSpPr>
        <a:xfrm>
          <a:off x="0" y="0"/>
          <a:ext cx="0" cy="0"/>
          <a:chOff x="0" y="0"/>
          <a:chExt cx="0" cy="0"/>
        </a:xfrm>
      </p:grpSpPr>
      <p:sp>
        <p:nvSpPr>
          <p:cNvPr id="850" name="Google Shape;850;g35ec044ef4a_0_4604"/>
          <p:cNvSpPr txBox="1">
            <a:spLocks noGrp="1"/>
          </p:cNvSpPr>
          <p:nvPr>
            <p:ph type="body" idx="1"/>
          </p:nvPr>
        </p:nvSpPr>
        <p:spPr>
          <a:xfrm>
            <a:off x="422661"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g35ec044ef4a_0_4604"/>
          <p:cNvSpPr/>
          <p:nvPr/>
        </p:nvSpPr>
        <p:spPr>
          <a:xfrm>
            <a:off x="422659" y="1449767"/>
            <a:ext cx="3994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2" name="Google Shape;852;g35ec044ef4a_0_4604"/>
          <p:cNvSpPr/>
          <p:nvPr/>
        </p:nvSpPr>
        <p:spPr>
          <a:xfrm>
            <a:off x="4222166"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3" name="Google Shape;853;g35ec044ef4a_0_4604"/>
          <p:cNvSpPr/>
          <p:nvPr/>
        </p:nvSpPr>
        <p:spPr>
          <a:xfrm>
            <a:off x="8021673" y="1449767"/>
            <a:ext cx="3994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g35ec044ef4a_0_4604"/>
          <p:cNvSpPr txBox="1">
            <a:spLocks noGrp="1"/>
          </p:cNvSpPr>
          <p:nvPr>
            <p:ph type="body" idx="2"/>
          </p:nvPr>
        </p:nvSpPr>
        <p:spPr>
          <a:xfrm>
            <a:off x="4222167"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g35ec044ef4a_0_4604"/>
          <p:cNvSpPr txBox="1">
            <a:spLocks noGrp="1"/>
          </p:cNvSpPr>
          <p:nvPr>
            <p:ph type="body" idx="3"/>
          </p:nvPr>
        </p:nvSpPr>
        <p:spPr>
          <a:xfrm>
            <a:off x="8021673" y="2113927"/>
            <a:ext cx="36090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g35ec044ef4a_0_460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57" name="Google Shape;857;g35ec044ef4a_0_4604"/>
          <p:cNvSpPr txBox="1">
            <a:spLocks noGrp="1"/>
          </p:cNvSpPr>
          <p:nvPr>
            <p:ph type="body" idx="4"/>
          </p:nvPr>
        </p:nvSpPr>
        <p:spPr>
          <a:xfrm>
            <a:off x="587712"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g35ec044ef4a_0_4604"/>
          <p:cNvSpPr txBox="1">
            <a:spLocks noGrp="1"/>
          </p:cNvSpPr>
          <p:nvPr>
            <p:ph type="body" idx="5"/>
          </p:nvPr>
        </p:nvSpPr>
        <p:spPr>
          <a:xfrm>
            <a:off x="4544041"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g35ec044ef4a_0_4604"/>
          <p:cNvSpPr txBox="1">
            <a:spLocks noGrp="1"/>
          </p:cNvSpPr>
          <p:nvPr>
            <p:ph type="body" idx="6"/>
          </p:nvPr>
        </p:nvSpPr>
        <p:spPr>
          <a:xfrm>
            <a:off x="8334858" y="1456345"/>
            <a:ext cx="31830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0" name="Google Shape;860;g35ec044ef4a_0_4604"/>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61" name="Google Shape;861;g35ec044ef4a_0_460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2" name="Google Shape;862;g35ec044ef4a_0_4604"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 Chevron - SFI">
  <p:cSld name="4 Chevron - SFI">
    <p:spTree>
      <p:nvGrpSpPr>
        <p:cNvPr id="1" name="Shape 863"/>
        <p:cNvGrpSpPr/>
        <p:nvPr/>
      </p:nvGrpSpPr>
      <p:grpSpPr>
        <a:xfrm>
          <a:off x="0" y="0"/>
          <a:ext cx="0" cy="0"/>
          <a:chOff x="0" y="0"/>
          <a:chExt cx="0" cy="0"/>
        </a:xfrm>
      </p:grpSpPr>
      <p:sp>
        <p:nvSpPr>
          <p:cNvPr id="864" name="Google Shape;864;g35ec044ef4a_0_4618"/>
          <p:cNvSpPr txBox="1">
            <a:spLocks noGrp="1"/>
          </p:cNvSpPr>
          <p:nvPr>
            <p:ph type="body" idx="1"/>
          </p:nvPr>
        </p:nvSpPr>
        <p:spPr>
          <a:xfrm>
            <a:off x="422662"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g35ec044ef4a_0_4618"/>
          <p:cNvSpPr/>
          <p:nvPr/>
        </p:nvSpPr>
        <p:spPr>
          <a:xfrm>
            <a:off x="422660" y="1449767"/>
            <a:ext cx="30285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6" name="Google Shape;866;g35ec044ef4a_0_4618"/>
          <p:cNvSpPr/>
          <p:nvPr/>
        </p:nvSpPr>
        <p:spPr>
          <a:xfrm>
            <a:off x="3265419"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7" name="Google Shape;867;g35ec044ef4a_0_4618"/>
          <p:cNvSpPr/>
          <p:nvPr/>
        </p:nvSpPr>
        <p:spPr>
          <a:xfrm>
            <a:off x="6108178"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8" name="Google Shape;868;g35ec044ef4a_0_4618"/>
          <p:cNvSpPr/>
          <p:nvPr/>
        </p:nvSpPr>
        <p:spPr>
          <a:xfrm>
            <a:off x="8988697" y="1449767"/>
            <a:ext cx="30285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9" name="Google Shape;869;g35ec044ef4a_0_4618"/>
          <p:cNvSpPr txBox="1">
            <a:spLocks noGrp="1"/>
          </p:cNvSpPr>
          <p:nvPr>
            <p:ph type="body" idx="2"/>
          </p:nvPr>
        </p:nvSpPr>
        <p:spPr>
          <a:xfrm>
            <a:off x="3265419"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g35ec044ef4a_0_4618"/>
          <p:cNvSpPr txBox="1">
            <a:spLocks noGrp="1"/>
          </p:cNvSpPr>
          <p:nvPr>
            <p:ph type="body" idx="3"/>
          </p:nvPr>
        </p:nvSpPr>
        <p:spPr>
          <a:xfrm>
            <a:off x="6108176"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g35ec044ef4a_0_4618"/>
          <p:cNvSpPr txBox="1">
            <a:spLocks noGrp="1"/>
          </p:cNvSpPr>
          <p:nvPr>
            <p:ph type="body" idx="4"/>
          </p:nvPr>
        </p:nvSpPr>
        <p:spPr>
          <a:xfrm>
            <a:off x="8988697" y="2113927"/>
            <a:ext cx="2736300" cy="3648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g35ec044ef4a_0_461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3" name="Google Shape;873;g35ec044ef4a_0_4618"/>
          <p:cNvSpPr txBox="1">
            <a:spLocks noGrp="1"/>
          </p:cNvSpPr>
          <p:nvPr>
            <p:ph type="body" idx="5"/>
          </p:nvPr>
        </p:nvSpPr>
        <p:spPr>
          <a:xfrm>
            <a:off x="58771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g35ec044ef4a_0_4618"/>
          <p:cNvSpPr txBox="1">
            <a:spLocks noGrp="1"/>
          </p:cNvSpPr>
          <p:nvPr>
            <p:ph type="body" idx="6"/>
          </p:nvPr>
        </p:nvSpPr>
        <p:spPr>
          <a:xfrm>
            <a:off x="3583593"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g35ec044ef4a_0_4618"/>
          <p:cNvSpPr txBox="1">
            <a:spLocks noGrp="1"/>
          </p:cNvSpPr>
          <p:nvPr>
            <p:ph type="body" idx="7"/>
          </p:nvPr>
        </p:nvSpPr>
        <p:spPr>
          <a:xfrm>
            <a:off x="6419207"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g35ec044ef4a_0_4618"/>
          <p:cNvSpPr txBox="1">
            <a:spLocks noGrp="1"/>
          </p:cNvSpPr>
          <p:nvPr>
            <p:ph type="body" idx="8"/>
          </p:nvPr>
        </p:nvSpPr>
        <p:spPr>
          <a:xfrm>
            <a:off x="9301882" y="1456345"/>
            <a:ext cx="24132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7" name="Google Shape;877;g35ec044ef4a_0_461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78" name="Google Shape;878;g35ec044ef4a_0_461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9" name="Google Shape;879;g35ec044ef4a_0_461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5 Chevron - SFI">
  <p:cSld name="5 Chevron - SFI">
    <p:spTree>
      <p:nvGrpSpPr>
        <p:cNvPr id="1" name="Shape 880"/>
        <p:cNvGrpSpPr/>
        <p:nvPr/>
      </p:nvGrpSpPr>
      <p:grpSpPr>
        <a:xfrm>
          <a:off x="0" y="0"/>
          <a:ext cx="0" cy="0"/>
          <a:chOff x="0" y="0"/>
          <a:chExt cx="0" cy="0"/>
        </a:xfrm>
      </p:grpSpPr>
      <p:sp>
        <p:nvSpPr>
          <p:cNvPr id="881" name="Google Shape;881;g35ec044ef4a_0_4635"/>
          <p:cNvSpPr txBox="1">
            <a:spLocks noGrp="1"/>
          </p:cNvSpPr>
          <p:nvPr>
            <p:ph type="body" idx="1"/>
          </p:nvPr>
        </p:nvSpPr>
        <p:spPr>
          <a:xfrm>
            <a:off x="422662"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g35ec044ef4a_0_4635"/>
          <p:cNvSpPr/>
          <p:nvPr/>
        </p:nvSpPr>
        <p:spPr>
          <a:xfrm>
            <a:off x="422660" y="1513560"/>
            <a:ext cx="2443800" cy="6003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883" name="Google Shape;883;g35ec044ef4a_0_4635"/>
          <p:cNvSpPr/>
          <p:nvPr/>
        </p:nvSpPr>
        <p:spPr>
          <a:xfrm>
            <a:off x="2690804"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84" name="Google Shape;884;g35ec044ef4a_0_4635"/>
          <p:cNvSpPr/>
          <p:nvPr/>
        </p:nvSpPr>
        <p:spPr>
          <a:xfrm>
            <a:off x="7227092"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85" name="Google Shape;885;g35ec044ef4a_0_4635"/>
          <p:cNvSpPr/>
          <p:nvPr/>
        </p:nvSpPr>
        <p:spPr>
          <a:xfrm>
            <a:off x="9495237" y="1513560"/>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86" name="Google Shape;886;g35ec044ef4a_0_4635"/>
          <p:cNvSpPr txBox="1">
            <a:spLocks noGrp="1"/>
          </p:cNvSpPr>
          <p:nvPr>
            <p:ph type="body" idx="2"/>
          </p:nvPr>
        </p:nvSpPr>
        <p:spPr>
          <a:xfrm>
            <a:off x="2690806"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g35ec044ef4a_0_4635"/>
          <p:cNvSpPr txBox="1">
            <a:spLocks noGrp="1"/>
          </p:cNvSpPr>
          <p:nvPr>
            <p:ph type="body" idx="3"/>
          </p:nvPr>
        </p:nvSpPr>
        <p:spPr>
          <a:xfrm>
            <a:off x="7227094"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g35ec044ef4a_0_4635"/>
          <p:cNvSpPr txBox="1">
            <a:spLocks noGrp="1"/>
          </p:cNvSpPr>
          <p:nvPr>
            <p:ph type="body" idx="4"/>
          </p:nvPr>
        </p:nvSpPr>
        <p:spPr>
          <a:xfrm>
            <a:off x="9495237" y="2177720"/>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9" name="Google Shape;889;g35ec044ef4a_0_463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90" name="Google Shape;890;g35ec044ef4a_0_4635"/>
          <p:cNvSpPr txBox="1">
            <a:spLocks noGrp="1"/>
          </p:cNvSpPr>
          <p:nvPr>
            <p:ph type="body" idx="5"/>
          </p:nvPr>
        </p:nvSpPr>
        <p:spPr>
          <a:xfrm>
            <a:off x="587713"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g35ec044ef4a_0_4635"/>
          <p:cNvSpPr txBox="1">
            <a:spLocks noGrp="1"/>
          </p:cNvSpPr>
          <p:nvPr>
            <p:ph type="body" idx="6"/>
          </p:nvPr>
        </p:nvSpPr>
        <p:spPr>
          <a:xfrm>
            <a:off x="299153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g35ec044ef4a_0_4635"/>
          <p:cNvSpPr txBox="1">
            <a:spLocks noGrp="1"/>
          </p:cNvSpPr>
          <p:nvPr>
            <p:ph type="body" idx="7"/>
          </p:nvPr>
        </p:nvSpPr>
        <p:spPr>
          <a:xfrm>
            <a:off x="7524377"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g35ec044ef4a_0_4635"/>
          <p:cNvSpPr txBox="1">
            <a:spLocks noGrp="1"/>
          </p:cNvSpPr>
          <p:nvPr>
            <p:ph type="body" idx="8"/>
          </p:nvPr>
        </p:nvSpPr>
        <p:spPr>
          <a:xfrm>
            <a:off x="9808422" y="1520138"/>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g35ec044ef4a_0_4635"/>
          <p:cNvSpPr/>
          <p:nvPr/>
        </p:nvSpPr>
        <p:spPr>
          <a:xfrm>
            <a:off x="4958948" y="1520138"/>
            <a:ext cx="2443800" cy="600300"/>
          </a:xfrm>
          <a:prstGeom prst="chevron">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95" name="Google Shape;895;g35ec044ef4a_0_4635"/>
          <p:cNvSpPr txBox="1">
            <a:spLocks noGrp="1"/>
          </p:cNvSpPr>
          <p:nvPr>
            <p:ph type="body" idx="9"/>
          </p:nvPr>
        </p:nvSpPr>
        <p:spPr>
          <a:xfrm>
            <a:off x="4958950" y="2184298"/>
            <a:ext cx="2207700" cy="3648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0"/>
              </a:spcBef>
              <a:spcAft>
                <a:spcPts val="0"/>
              </a:spcAft>
              <a:buClr>
                <a:schemeClr val="dk2"/>
              </a:buClr>
              <a:buSzPts val="1600"/>
              <a:buFont typeface="Noto Sans Symbols"/>
              <a:buChar char="▪"/>
              <a:defRPr sz="16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g35ec044ef4a_0_4635"/>
          <p:cNvSpPr txBox="1">
            <a:spLocks noGrp="1"/>
          </p:cNvSpPr>
          <p:nvPr>
            <p:ph type="body" idx="13"/>
          </p:nvPr>
        </p:nvSpPr>
        <p:spPr>
          <a:xfrm>
            <a:off x="5254829" y="1526716"/>
            <a:ext cx="19473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7" name="Google Shape;897;g35ec044ef4a_0_463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898" name="Google Shape;898;g35ec044ef4a_0_463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99" name="Google Shape;899;g35ec044ef4a_0_463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meline 1 - SFI">
  <p:cSld name="Timeline 1 - SFI">
    <p:spTree>
      <p:nvGrpSpPr>
        <p:cNvPr id="1" name="Shape 900"/>
        <p:cNvGrpSpPr/>
        <p:nvPr/>
      </p:nvGrpSpPr>
      <p:grpSpPr>
        <a:xfrm>
          <a:off x="0" y="0"/>
          <a:ext cx="0" cy="0"/>
          <a:chOff x="0" y="0"/>
          <a:chExt cx="0" cy="0"/>
        </a:xfrm>
      </p:grpSpPr>
      <p:sp>
        <p:nvSpPr>
          <p:cNvPr id="901" name="Google Shape;901;g35ec044ef4a_0_4655"/>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2" name="Google Shape;902;g35ec044ef4a_0_4655"/>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903" name="Google Shape;903;g35ec044ef4a_0_4655"/>
          <p:cNvSpPr/>
          <p:nvPr/>
        </p:nvSpPr>
        <p:spPr>
          <a:xfrm>
            <a:off x="386540"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4" name="Google Shape;904;g35ec044ef4a_0_4655"/>
          <p:cNvSpPr/>
          <p:nvPr/>
        </p:nvSpPr>
        <p:spPr>
          <a:xfrm>
            <a:off x="2696352"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5" name="Google Shape;905;g35ec044ef4a_0_4655"/>
          <p:cNvSpPr/>
          <p:nvPr/>
        </p:nvSpPr>
        <p:spPr>
          <a:xfrm>
            <a:off x="5006164"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6" name="Google Shape;906;g35ec044ef4a_0_4655"/>
          <p:cNvSpPr/>
          <p:nvPr/>
        </p:nvSpPr>
        <p:spPr>
          <a:xfrm>
            <a:off x="7315976" y="3591049"/>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7" name="Google Shape;907;g35ec044ef4a_0_4655"/>
          <p:cNvSpPr/>
          <p:nvPr/>
        </p:nvSpPr>
        <p:spPr>
          <a:xfrm>
            <a:off x="9625788" y="3590813"/>
            <a:ext cx="22002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08" name="Google Shape;908;g35ec044ef4a_0_4655"/>
          <p:cNvCxnSpPr/>
          <p:nvPr/>
        </p:nvCxnSpPr>
        <p:spPr>
          <a:xfrm rot="10800000">
            <a:off x="1481877" y="2757685"/>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909" name="Google Shape;909;g35ec044ef4a_0_4655"/>
          <p:cNvCxnSpPr/>
          <p:nvPr/>
        </p:nvCxnSpPr>
        <p:spPr>
          <a:xfrm rot="10800000">
            <a:off x="3789308" y="4049148"/>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910" name="Google Shape;910;g35ec044ef4a_0_4655"/>
          <p:cNvCxnSpPr/>
          <p:nvPr/>
        </p:nvCxnSpPr>
        <p:spPr>
          <a:xfrm rot="10800000">
            <a:off x="6101501" y="2757684"/>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911" name="Google Shape;911;g35ec044ef4a_0_4655"/>
          <p:cNvCxnSpPr/>
          <p:nvPr/>
        </p:nvCxnSpPr>
        <p:spPr>
          <a:xfrm rot="10800000">
            <a:off x="8389881" y="4049147"/>
            <a:ext cx="4800" cy="747000"/>
          </a:xfrm>
          <a:prstGeom prst="straightConnector1">
            <a:avLst/>
          </a:prstGeom>
          <a:noFill/>
          <a:ln w="50800" cap="rnd" cmpd="sng">
            <a:solidFill>
              <a:schemeClr val="dk2"/>
            </a:solidFill>
            <a:prstDash val="dot"/>
            <a:miter lim="800000"/>
            <a:headEnd type="none" w="sm" len="sm"/>
            <a:tailEnd type="none" w="sm" len="sm"/>
          </a:ln>
        </p:spPr>
      </p:cxnSp>
      <p:cxnSp>
        <p:nvCxnSpPr>
          <p:cNvPr id="912" name="Google Shape;912;g35ec044ef4a_0_4655"/>
          <p:cNvCxnSpPr/>
          <p:nvPr/>
        </p:nvCxnSpPr>
        <p:spPr>
          <a:xfrm rot="10800000">
            <a:off x="10616352" y="2757683"/>
            <a:ext cx="4800" cy="747000"/>
          </a:xfrm>
          <a:prstGeom prst="straightConnector1">
            <a:avLst/>
          </a:prstGeom>
          <a:noFill/>
          <a:ln w="50800" cap="rnd" cmpd="sng">
            <a:solidFill>
              <a:schemeClr val="dk2"/>
            </a:solidFill>
            <a:prstDash val="dot"/>
            <a:miter lim="800000"/>
            <a:headEnd type="none" w="sm" len="sm"/>
            <a:tailEnd type="none" w="sm" len="sm"/>
          </a:ln>
        </p:spPr>
      </p:cxnSp>
      <p:sp>
        <p:nvSpPr>
          <p:cNvPr id="913" name="Google Shape;913;g35ec044ef4a_0_4655"/>
          <p:cNvSpPr txBox="1">
            <a:spLocks noGrp="1"/>
          </p:cNvSpPr>
          <p:nvPr>
            <p:ph type="body" idx="1"/>
          </p:nvPr>
        </p:nvSpPr>
        <p:spPr>
          <a:xfrm>
            <a:off x="381970"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g35ec044ef4a_0_4655"/>
          <p:cNvSpPr txBox="1">
            <a:spLocks noGrp="1"/>
          </p:cNvSpPr>
          <p:nvPr>
            <p:ph type="body" idx="2"/>
          </p:nvPr>
        </p:nvSpPr>
        <p:spPr>
          <a:xfrm>
            <a:off x="4614314"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g35ec044ef4a_0_4655"/>
          <p:cNvSpPr txBox="1">
            <a:spLocks noGrp="1"/>
          </p:cNvSpPr>
          <p:nvPr>
            <p:ph type="body" idx="3"/>
          </p:nvPr>
        </p:nvSpPr>
        <p:spPr>
          <a:xfrm>
            <a:off x="8846657" y="1656715"/>
            <a:ext cx="2974800" cy="10902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g35ec044ef4a_0_4655"/>
          <p:cNvSpPr txBox="1">
            <a:spLocks noGrp="1"/>
          </p:cNvSpPr>
          <p:nvPr>
            <p:ph type="body" idx="4"/>
          </p:nvPr>
        </p:nvSpPr>
        <p:spPr>
          <a:xfrm>
            <a:off x="2498142"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g35ec044ef4a_0_4655"/>
          <p:cNvSpPr txBox="1">
            <a:spLocks noGrp="1"/>
          </p:cNvSpPr>
          <p:nvPr>
            <p:ph type="body" idx="5"/>
          </p:nvPr>
        </p:nvSpPr>
        <p:spPr>
          <a:xfrm>
            <a:off x="6730486" y="4852589"/>
            <a:ext cx="2974800" cy="109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800"/>
              <a:buFont typeface="Noto Sans Symbols"/>
              <a:buNone/>
              <a:defRPr sz="1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g35ec044ef4a_0_4655"/>
          <p:cNvSpPr txBox="1">
            <a:spLocks noGrp="1"/>
          </p:cNvSpPr>
          <p:nvPr>
            <p:ph type="body" idx="6"/>
          </p:nvPr>
        </p:nvSpPr>
        <p:spPr>
          <a:xfrm>
            <a:off x="4117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g35ec044ef4a_0_4655"/>
          <p:cNvSpPr txBox="1">
            <a:spLocks noGrp="1"/>
          </p:cNvSpPr>
          <p:nvPr>
            <p:ph type="body" idx="7"/>
          </p:nvPr>
        </p:nvSpPr>
        <p:spPr>
          <a:xfrm>
            <a:off x="2714413"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g35ec044ef4a_0_4655"/>
          <p:cNvSpPr txBox="1">
            <a:spLocks noGrp="1"/>
          </p:cNvSpPr>
          <p:nvPr>
            <p:ph type="body" idx="8"/>
          </p:nvPr>
        </p:nvSpPr>
        <p:spPr>
          <a:xfrm>
            <a:off x="5031370"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g35ec044ef4a_0_4655"/>
          <p:cNvSpPr txBox="1">
            <a:spLocks noGrp="1"/>
          </p:cNvSpPr>
          <p:nvPr>
            <p:ph type="body" idx="9"/>
          </p:nvPr>
        </p:nvSpPr>
        <p:spPr>
          <a:xfrm>
            <a:off x="7331242"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g35ec044ef4a_0_4655"/>
          <p:cNvSpPr txBox="1">
            <a:spLocks noGrp="1"/>
          </p:cNvSpPr>
          <p:nvPr>
            <p:ph type="body" idx="13"/>
          </p:nvPr>
        </p:nvSpPr>
        <p:spPr>
          <a:xfrm>
            <a:off x="9642446" y="3621078"/>
            <a:ext cx="2149800" cy="4155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800"/>
              <a:buFont typeface="Noto Sans Symbols"/>
              <a:buNone/>
              <a:defRPr sz="1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g35ec044ef4a_0_4655"/>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4" name="Google Shape;924;g35ec044ef4a_0_4655"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meline 2 - SFI">
  <p:cSld name="Timeline 2 - SFI">
    <p:spTree>
      <p:nvGrpSpPr>
        <p:cNvPr id="1" name="Shape 925"/>
        <p:cNvGrpSpPr/>
        <p:nvPr/>
      </p:nvGrpSpPr>
      <p:grpSpPr>
        <a:xfrm>
          <a:off x="0" y="0"/>
          <a:ext cx="0" cy="0"/>
          <a:chOff x="0" y="0"/>
          <a:chExt cx="0" cy="0"/>
        </a:xfrm>
      </p:grpSpPr>
      <p:sp>
        <p:nvSpPr>
          <p:cNvPr id="926" name="Google Shape;926;g35ec044ef4a_0_4680"/>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7" name="Google Shape;927;g35ec044ef4a_0_4680"/>
          <p:cNvSpPr/>
          <p:nvPr/>
        </p:nvSpPr>
        <p:spPr>
          <a:xfrm>
            <a:off x="150563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28" name="Google Shape;928;g35ec044ef4a_0_4680"/>
          <p:cNvSpPr txBox="1">
            <a:spLocks noGrp="1"/>
          </p:cNvSpPr>
          <p:nvPr>
            <p:ph type="body" idx="1"/>
          </p:nvPr>
        </p:nvSpPr>
        <p:spPr>
          <a:xfrm>
            <a:off x="154108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g35ec044ef4a_0_4680"/>
          <p:cNvSpPr/>
          <p:nvPr/>
        </p:nvSpPr>
        <p:spPr>
          <a:xfrm>
            <a:off x="236312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0" name="Google Shape;930;g35ec044ef4a_0_4680"/>
          <p:cNvSpPr/>
          <p:nvPr/>
        </p:nvSpPr>
        <p:spPr>
          <a:xfrm>
            <a:off x="322061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1" name="Google Shape;931;g35ec044ef4a_0_4680"/>
          <p:cNvSpPr/>
          <p:nvPr/>
        </p:nvSpPr>
        <p:spPr>
          <a:xfrm>
            <a:off x="407809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2" name="Google Shape;932;g35ec044ef4a_0_4680"/>
          <p:cNvSpPr/>
          <p:nvPr/>
        </p:nvSpPr>
        <p:spPr>
          <a:xfrm>
            <a:off x="493558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3" name="Google Shape;933;g35ec044ef4a_0_4680"/>
          <p:cNvSpPr/>
          <p:nvPr/>
        </p:nvSpPr>
        <p:spPr>
          <a:xfrm>
            <a:off x="579306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4" name="Google Shape;934;g35ec044ef4a_0_4680"/>
          <p:cNvSpPr/>
          <p:nvPr/>
        </p:nvSpPr>
        <p:spPr>
          <a:xfrm>
            <a:off x="6650555"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5" name="Google Shape;935;g35ec044ef4a_0_4680"/>
          <p:cNvSpPr/>
          <p:nvPr/>
        </p:nvSpPr>
        <p:spPr>
          <a:xfrm>
            <a:off x="750804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6" name="Google Shape;936;g35ec044ef4a_0_4680"/>
          <p:cNvSpPr/>
          <p:nvPr/>
        </p:nvSpPr>
        <p:spPr>
          <a:xfrm>
            <a:off x="8365527"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7" name="Google Shape;937;g35ec044ef4a_0_4680"/>
          <p:cNvSpPr/>
          <p:nvPr/>
        </p:nvSpPr>
        <p:spPr>
          <a:xfrm>
            <a:off x="9223013"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8" name="Google Shape;938;g35ec044ef4a_0_4680"/>
          <p:cNvSpPr/>
          <p:nvPr/>
        </p:nvSpPr>
        <p:spPr>
          <a:xfrm>
            <a:off x="10080499"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39" name="Google Shape;939;g35ec044ef4a_0_4680"/>
          <p:cNvSpPr/>
          <p:nvPr/>
        </p:nvSpPr>
        <p:spPr>
          <a:xfrm>
            <a:off x="10937981" y="1656544"/>
            <a:ext cx="830400" cy="447600"/>
          </a:xfrm>
          <a:prstGeom prst="rect">
            <a:avLst/>
          </a:prstGeom>
          <a:solidFill>
            <a:schemeClr val="accent1"/>
          </a:solid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40" name="Google Shape;940;g35ec044ef4a_0_4680"/>
          <p:cNvSpPr txBox="1">
            <a:spLocks noGrp="1"/>
          </p:cNvSpPr>
          <p:nvPr>
            <p:ph type="body" idx="2"/>
          </p:nvPr>
        </p:nvSpPr>
        <p:spPr>
          <a:xfrm>
            <a:off x="239873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g35ec044ef4a_0_4680"/>
          <p:cNvSpPr txBox="1">
            <a:spLocks noGrp="1"/>
          </p:cNvSpPr>
          <p:nvPr>
            <p:ph type="body" idx="3"/>
          </p:nvPr>
        </p:nvSpPr>
        <p:spPr>
          <a:xfrm>
            <a:off x="325638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g35ec044ef4a_0_4680"/>
          <p:cNvSpPr txBox="1">
            <a:spLocks noGrp="1"/>
          </p:cNvSpPr>
          <p:nvPr>
            <p:ph type="body" idx="4"/>
          </p:nvPr>
        </p:nvSpPr>
        <p:spPr>
          <a:xfrm>
            <a:off x="411404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g35ec044ef4a_0_4680"/>
          <p:cNvSpPr txBox="1">
            <a:spLocks noGrp="1"/>
          </p:cNvSpPr>
          <p:nvPr>
            <p:ph type="body" idx="5"/>
          </p:nvPr>
        </p:nvSpPr>
        <p:spPr>
          <a:xfrm>
            <a:off x="497169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g35ec044ef4a_0_4680"/>
          <p:cNvSpPr txBox="1">
            <a:spLocks noGrp="1"/>
          </p:cNvSpPr>
          <p:nvPr>
            <p:ph type="body" idx="6"/>
          </p:nvPr>
        </p:nvSpPr>
        <p:spPr>
          <a:xfrm>
            <a:off x="582935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g35ec044ef4a_0_4680"/>
          <p:cNvSpPr txBox="1">
            <a:spLocks noGrp="1"/>
          </p:cNvSpPr>
          <p:nvPr>
            <p:ph type="body" idx="7"/>
          </p:nvPr>
        </p:nvSpPr>
        <p:spPr>
          <a:xfrm>
            <a:off x="6687005"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g35ec044ef4a_0_4680"/>
          <p:cNvSpPr txBox="1">
            <a:spLocks noGrp="1"/>
          </p:cNvSpPr>
          <p:nvPr>
            <p:ph type="body" idx="8"/>
          </p:nvPr>
        </p:nvSpPr>
        <p:spPr>
          <a:xfrm>
            <a:off x="7544659"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g35ec044ef4a_0_4680"/>
          <p:cNvSpPr txBox="1">
            <a:spLocks noGrp="1"/>
          </p:cNvSpPr>
          <p:nvPr>
            <p:ph type="body" idx="9"/>
          </p:nvPr>
        </p:nvSpPr>
        <p:spPr>
          <a:xfrm>
            <a:off x="8402313"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g35ec044ef4a_0_4680"/>
          <p:cNvSpPr txBox="1">
            <a:spLocks noGrp="1"/>
          </p:cNvSpPr>
          <p:nvPr>
            <p:ph type="body" idx="13"/>
          </p:nvPr>
        </p:nvSpPr>
        <p:spPr>
          <a:xfrm>
            <a:off x="9259967"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g35ec044ef4a_0_4680"/>
          <p:cNvSpPr txBox="1">
            <a:spLocks noGrp="1"/>
          </p:cNvSpPr>
          <p:nvPr>
            <p:ph type="body" idx="14"/>
          </p:nvPr>
        </p:nvSpPr>
        <p:spPr>
          <a:xfrm>
            <a:off x="10117621"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0" name="Google Shape;950;g35ec044ef4a_0_4680"/>
          <p:cNvSpPr txBox="1">
            <a:spLocks noGrp="1"/>
          </p:cNvSpPr>
          <p:nvPr>
            <p:ph type="body" idx="15"/>
          </p:nvPr>
        </p:nvSpPr>
        <p:spPr>
          <a:xfrm>
            <a:off x="10975270" y="1671275"/>
            <a:ext cx="747300" cy="400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2"/>
              </a:buClr>
              <a:buSzPts val="1600"/>
              <a:buFont typeface="Noto Sans Symbols"/>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2"/>
              </a:buClr>
              <a:buSzPts val="1400"/>
              <a:buFont typeface="Noto Sans Symbols"/>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lt2"/>
              </a:buClr>
              <a:buSzPts val="1400"/>
              <a:buFont typeface="Noto Sans Symbols"/>
              <a:buChar char="▪"/>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51" name="Google Shape;951;g35ec044ef4a_0_4680"/>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952" name="Google Shape;952;g35ec044ef4a_0_468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3" name="Google Shape;953;g35ec044ef4a_0_4680"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Arrow - SFI">
  <p:cSld name="Arrow - SFI">
    <p:spTree>
      <p:nvGrpSpPr>
        <p:cNvPr id="1" name="Shape 954"/>
        <p:cNvGrpSpPr/>
        <p:nvPr/>
      </p:nvGrpSpPr>
      <p:grpSpPr>
        <a:xfrm>
          <a:off x="0" y="0"/>
          <a:ext cx="0" cy="0"/>
          <a:chOff x="0" y="0"/>
          <a:chExt cx="0" cy="0"/>
        </a:xfrm>
      </p:grpSpPr>
      <p:sp>
        <p:nvSpPr>
          <p:cNvPr id="955" name="Google Shape;955;g35ec044ef4a_0_4709"/>
          <p:cNvSpPr txBox="1">
            <a:spLocks noGrp="1"/>
          </p:cNvSpPr>
          <p:nvPr>
            <p:ph type="body" idx="1"/>
          </p:nvPr>
        </p:nvSpPr>
        <p:spPr>
          <a:xfrm>
            <a:off x="6596228"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g35ec044ef4a_0_4709"/>
          <p:cNvSpPr txBox="1">
            <a:spLocks noGrp="1"/>
          </p:cNvSpPr>
          <p:nvPr>
            <p:ph type="body" idx="2"/>
          </p:nvPr>
        </p:nvSpPr>
        <p:spPr>
          <a:xfrm>
            <a:off x="422659" y="2254112"/>
            <a:ext cx="5109900" cy="3659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g35ec044ef4a_0_4709"/>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8" name="Google Shape;958;g35ec044ef4a_0_4709"/>
          <p:cNvSpPr txBox="1">
            <a:spLocks noGrp="1"/>
          </p:cNvSpPr>
          <p:nvPr>
            <p:ph type="body" idx="3"/>
          </p:nvPr>
        </p:nvSpPr>
        <p:spPr>
          <a:xfrm>
            <a:off x="422659"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g35ec044ef4a_0_4709"/>
          <p:cNvSpPr txBox="1">
            <a:spLocks noGrp="1"/>
          </p:cNvSpPr>
          <p:nvPr>
            <p:ph type="body" idx="4"/>
          </p:nvPr>
        </p:nvSpPr>
        <p:spPr>
          <a:xfrm>
            <a:off x="6595218" y="1419556"/>
            <a:ext cx="51099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800"/>
              <a:buFont typeface="Noto Sans Symbols"/>
              <a:buNone/>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0" name="Google Shape;960;g35ec044ef4a_0_4709"/>
          <p:cNvPicPr preferRelativeResize="0"/>
          <p:nvPr/>
        </p:nvPicPr>
        <p:blipFill rotWithShape="1">
          <a:blip r:embed="rId2">
            <a:alphaModFix/>
          </a:blip>
          <a:srcRect/>
          <a:stretch/>
        </p:blipFill>
        <p:spPr>
          <a:xfrm>
            <a:off x="243838" y="287865"/>
            <a:ext cx="1391921" cy="695962"/>
          </a:xfrm>
          <a:prstGeom prst="rect">
            <a:avLst/>
          </a:prstGeom>
          <a:noFill/>
          <a:ln>
            <a:noFill/>
          </a:ln>
        </p:spPr>
      </p:pic>
      <p:grpSp>
        <p:nvGrpSpPr>
          <p:cNvPr id="961" name="Google Shape;961;g35ec044ef4a_0_4709"/>
          <p:cNvGrpSpPr/>
          <p:nvPr/>
        </p:nvGrpSpPr>
        <p:grpSpPr>
          <a:xfrm>
            <a:off x="5910243" y="1799665"/>
            <a:ext cx="306171" cy="3712200"/>
            <a:chOff x="5910243" y="1799665"/>
            <a:chExt cx="306171" cy="3712200"/>
          </a:xfrm>
        </p:grpSpPr>
        <p:cxnSp>
          <p:nvCxnSpPr>
            <p:cNvPr id="962" name="Google Shape;962;g35ec044ef4a_0_4709"/>
            <p:cNvCxnSpPr/>
            <p:nvPr/>
          </p:nvCxnSpPr>
          <p:spPr>
            <a:xfrm>
              <a:off x="6063328" y="1799665"/>
              <a:ext cx="0" cy="3712200"/>
            </a:xfrm>
            <a:prstGeom prst="straightConnector1">
              <a:avLst/>
            </a:prstGeom>
            <a:noFill/>
            <a:ln w="19050" cap="rnd" cmpd="sng">
              <a:solidFill>
                <a:schemeClr val="accent1"/>
              </a:solidFill>
              <a:prstDash val="solid"/>
              <a:miter lim="800000"/>
              <a:headEnd type="none" w="sm" len="sm"/>
              <a:tailEnd type="none" w="sm" len="sm"/>
            </a:ln>
          </p:spPr>
        </p:cxnSp>
        <p:grpSp>
          <p:nvGrpSpPr>
            <p:cNvPr id="963" name="Google Shape;963;g35ec044ef4a_0_4709"/>
            <p:cNvGrpSpPr/>
            <p:nvPr/>
          </p:nvGrpSpPr>
          <p:grpSpPr>
            <a:xfrm>
              <a:off x="5910243" y="3502381"/>
              <a:ext cx="306171" cy="306910"/>
              <a:chOff x="5937564" y="3833745"/>
              <a:chExt cx="306171" cy="306910"/>
            </a:xfrm>
          </p:grpSpPr>
          <p:sp>
            <p:nvSpPr>
              <p:cNvPr id="964" name="Google Shape;964;g35ec044ef4a_0_4709"/>
              <p:cNvSpPr/>
              <p:nvPr/>
            </p:nvSpPr>
            <p:spPr>
              <a:xfrm>
                <a:off x="5937564" y="3833745"/>
                <a:ext cx="306171" cy="306910"/>
              </a:xfrm>
              <a:custGeom>
                <a:avLst/>
                <a:gdLst/>
                <a:ahLst/>
                <a:cxnLst/>
                <a:rect l="l" t="t" r="r" b="b"/>
                <a:pathLst>
                  <a:path w="1052" h="1052" extrusionOk="0">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sp>
            <p:nvSpPr>
              <p:cNvPr id="965" name="Google Shape;965;g35ec044ef4a_0_4709"/>
              <p:cNvSpPr/>
              <p:nvPr/>
            </p:nvSpPr>
            <p:spPr>
              <a:xfrm>
                <a:off x="6053995" y="3876005"/>
                <a:ext cx="120251" cy="224730"/>
              </a:xfrm>
              <a:custGeom>
                <a:avLst/>
                <a:gdLst/>
                <a:ahLst/>
                <a:cxnLst/>
                <a:rect l="l" t="t" r="r" b="b"/>
                <a:pathLst>
                  <a:path w="976" h="1824" extrusionOk="0">
                    <a:moveTo>
                      <a:pt x="66" y="1824"/>
                    </a:moveTo>
                    <a:lnTo>
                      <a:pt x="0" y="1758"/>
                    </a:lnTo>
                    <a:lnTo>
                      <a:pt x="843" y="912"/>
                    </a:lnTo>
                    <a:lnTo>
                      <a:pt x="0" y="66"/>
                    </a:lnTo>
                    <a:lnTo>
                      <a:pt x="66" y="0"/>
                    </a:lnTo>
                    <a:lnTo>
                      <a:pt x="976" y="912"/>
                    </a:lnTo>
                    <a:lnTo>
                      <a:pt x="66" y="1824"/>
                    </a:lnTo>
                    <a:close/>
                  </a:path>
                </a:pathLst>
              </a:custGeom>
              <a:solidFill>
                <a:srgbClr val="FFFFFF"/>
              </a:solidFill>
              <a:ln>
                <a:noFill/>
              </a:ln>
            </p:spPr>
            <p:txBody>
              <a:bodyPr spcFirstLastPara="1" wrap="square" lIns="88625" tIns="44300" rIns="88625" bIns="443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E6F73"/>
                  </a:solidFill>
                  <a:latin typeface="Calibri"/>
                  <a:ea typeface="Calibri"/>
                  <a:cs typeface="Calibri"/>
                  <a:sym typeface="Calibri"/>
                </a:endParaRPr>
              </a:p>
            </p:txBody>
          </p:sp>
        </p:grpSp>
      </p:grpSp>
      <p:sp>
        <p:nvSpPr>
          <p:cNvPr id="966" name="Google Shape;966;g35ec044ef4a_0_4709"/>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7" name="Google Shape;967;g35ec044ef4a_0_4709"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Quotations 1 - SFI">
  <p:cSld name="Quotations 1 - SFI">
    <p:spTree>
      <p:nvGrpSpPr>
        <p:cNvPr id="1" name="Shape 968"/>
        <p:cNvGrpSpPr/>
        <p:nvPr/>
      </p:nvGrpSpPr>
      <p:grpSpPr>
        <a:xfrm>
          <a:off x="0" y="0"/>
          <a:ext cx="0" cy="0"/>
          <a:chOff x="0" y="0"/>
          <a:chExt cx="0" cy="0"/>
        </a:xfrm>
      </p:grpSpPr>
      <p:sp>
        <p:nvSpPr>
          <p:cNvPr id="969" name="Google Shape;969;g35ec044ef4a_0_4723"/>
          <p:cNvSpPr txBox="1">
            <a:spLocks noGrp="1"/>
          </p:cNvSpPr>
          <p:nvPr>
            <p:ph type="body" idx="1"/>
          </p:nvPr>
        </p:nvSpPr>
        <p:spPr>
          <a:xfrm>
            <a:off x="1193023" y="1869556"/>
            <a:ext cx="9786900" cy="365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0"/>
              </a:spcBef>
              <a:spcAft>
                <a:spcPts val="0"/>
              </a:spcAft>
              <a:buClr>
                <a:schemeClr val="accent2"/>
              </a:buClr>
              <a:buSzPts val="2400"/>
              <a:buFont typeface="Noto Sans Symbols"/>
              <a:buNone/>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0" name="Google Shape;970;g35ec044ef4a_0_472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1" name="Google Shape;971;g35ec044ef4a_0_4723"/>
          <p:cNvSpPr/>
          <p:nvPr/>
        </p:nvSpPr>
        <p:spPr>
          <a:xfrm>
            <a:off x="630000" y="1513738"/>
            <a:ext cx="10810200" cy="43602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972" name="Google Shape;972;g35ec044ef4a_0_4723"/>
          <p:cNvGrpSpPr/>
          <p:nvPr/>
        </p:nvGrpSpPr>
        <p:grpSpPr>
          <a:xfrm>
            <a:off x="10982957" y="5350290"/>
            <a:ext cx="609600" cy="609600"/>
            <a:chOff x="3296659" y="4412657"/>
            <a:chExt cx="609600" cy="609600"/>
          </a:xfrm>
        </p:grpSpPr>
        <p:sp>
          <p:nvSpPr>
            <p:cNvPr id="973" name="Google Shape;973;g35ec044ef4a_0_4723"/>
            <p:cNvSpPr/>
            <p:nvPr/>
          </p:nvSpPr>
          <p:spPr>
            <a:xfrm rot="10800000">
              <a:off x="3296659" y="4412657"/>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74" name="Google Shape;974;g35ec044ef4a_0_4723"/>
            <p:cNvSpPr/>
            <p:nvPr/>
          </p:nvSpPr>
          <p:spPr>
            <a:xfrm rot="10800000">
              <a:off x="3446107" y="459704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grpSp>
        <p:nvGrpSpPr>
          <p:cNvPr id="975" name="Google Shape;975;g35ec044ef4a_0_4723"/>
          <p:cNvGrpSpPr/>
          <p:nvPr/>
        </p:nvGrpSpPr>
        <p:grpSpPr>
          <a:xfrm>
            <a:off x="477603" y="1428056"/>
            <a:ext cx="609600" cy="609600"/>
            <a:chOff x="477603" y="1406746"/>
            <a:chExt cx="609600" cy="609600"/>
          </a:xfrm>
        </p:grpSpPr>
        <p:sp>
          <p:nvSpPr>
            <p:cNvPr id="976" name="Google Shape;976;g35ec044ef4a_0_4723"/>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77" name="Google Shape;977;g35ec044ef4a_0_4723"/>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78" name="Google Shape;978;g35ec044ef4a_0_4723"/>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979" name="Google Shape;979;g35ec044ef4a_0_4723"/>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980" name="Google Shape;980;g35ec044ef4a_0_472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1" name="Google Shape;981;g35ec044ef4a_0_472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uotations 2 - SFI">
  <p:cSld name="Quotations 2 - SFI">
    <p:spTree>
      <p:nvGrpSpPr>
        <p:cNvPr id="1" name="Shape 982"/>
        <p:cNvGrpSpPr/>
        <p:nvPr/>
      </p:nvGrpSpPr>
      <p:grpSpPr>
        <a:xfrm>
          <a:off x="0" y="0"/>
          <a:ext cx="0" cy="0"/>
          <a:chOff x="0" y="0"/>
          <a:chExt cx="0" cy="0"/>
        </a:xfrm>
      </p:grpSpPr>
      <p:sp>
        <p:nvSpPr>
          <p:cNvPr id="983" name="Google Shape;983;g35ec044ef4a_0_4737"/>
          <p:cNvSpPr/>
          <p:nvPr/>
        </p:nvSpPr>
        <p:spPr>
          <a:xfrm>
            <a:off x="569021"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84" name="Google Shape;984;g35ec044ef4a_0_4737"/>
          <p:cNvSpPr/>
          <p:nvPr/>
        </p:nvSpPr>
        <p:spPr>
          <a:xfrm>
            <a:off x="665622"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85" name="Google Shape;985;g35ec044ef4a_0_4737"/>
          <p:cNvSpPr/>
          <p:nvPr/>
        </p:nvSpPr>
        <p:spPr>
          <a:xfrm rot="10800000">
            <a:off x="3235680"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6" name="Google Shape;986;g35ec044ef4a_0_4737"/>
          <p:cNvSpPr/>
          <p:nvPr/>
        </p:nvSpPr>
        <p:spPr>
          <a:xfrm rot="10800000">
            <a:off x="3385128"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7" name="Google Shape;987;g35ec044ef4a_0_4737"/>
          <p:cNvSpPr/>
          <p:nvPr/>
        </p:nvSpPr>
        <p:spPr>
          <a:xfrm>
            <a:off x="463332"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8" name="Google Shape;988;g35ec044ef4a_0_4737"/>
          <p:cNvSpPr/>
          <p:nvPr/>
        </p:nvSpPr>
        <p:spPr>
          <a:xfrm>
            <a:off x="416624"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89" name="Google Shape;989;g35ec044ef4a_0_4737"/>
          <p:cNvSpPr/>
          <p:nvPr/>
        </p:nvSpPr>
        <p:spPr>
          <a:xfrm>
            <a:off x="566202"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90" name="Google Shape;990;g35ec044ef4a_0_4737"/>
          <p:cNvSpPr txBox="1"/>
          <p:nvPr/>
        </p:nvSpPr>
        <p:spPr>
          <a:xfrm>
            <a:off x="886418"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991" name="Google Shape;991;g35ec044ef4a_0_4737"/>
          <p:cNvSpPr txBox="1">
            <a:spLocks noGrp="1"/>
          </p:cNvSpPr>
          <p:nvPr>
            <p:ph type="body" idx="1"/>
          </p:nvPr>
        </p:nvSpPr>
        <p:spPr>
          <a:xfrm>
            <a:off x="773906"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g35ec044ef4a_0_4737"/>
          <p:cNvSpPr txBox="1">
            <a:spLocks noGrp="1"/>
          </p:cNvSpPr>
          <p:nvPr>
            <p:ph type="body" idx="2"/>
          </p:nvPr>
        </p:nvSpPr>
        <p:spPr>
          <a:xfrm>
            <a:off x="422660"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g35ec044ef4a_0_4737"/>
          <p:cNvSpPr txBox="1">
            <a:spLocks noGrp="1"/>
          </p:cNvSpPr>
          <p:nvPr>
            <p:ph type="body" idx="3"/>
          </p:nvPr>
        </p:nvSpPr>
        <p:spPr>
          <a:xfrm>
            <a:off x="4353335"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g35ec044ef4a_0_4737"/>
          <p:cNvSpPr txBox="1">
            <a:spLocks noGrp="1"/>
          </p:cNvSpPr>
          <p:nvPr>
            <p:ph type="body" idx="4"/>
          </p:nvPr>
        </p:nvSpPr>
        <p:spPr>
          <a:xfrm>
            <a:off x="8284009" y="1460924"/>
            <a:ext cx="34842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g35ec044ef4a_0_473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6" name="Google Shape;996;g35ec044ef4a_0_4737"/>
          <p:cNvSpPr/>
          <p:nvPr/>
        </p:nvSpPr>
        <p:spPr>
          <a:xfrm>
            <a:off x="4615800"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97" name="Google Shape;997;g35ec044ef4a_0_4737"/>
          <p:cNvSpPr/>
          <p:nvPr/>
        </p:nvSpPr>
        <p:spPr>
          <a:xfrm>
            <a:off x="4712401"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98" name="Google Shape;998;g35ec044ef4a_0_4737"/>
          <p:cNvSpPr/>
          <p:nvPr/>
        </p:nvSpPr>
        <p:spPr>
          <a:xfrm rot="10800000">
            <a:off x="7282459"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99" name="Google Shape;999;g35ec044ef4a_0_4737"/>
          <p:cNvSpPr/>
          <p:nvPr/>
        </p:nvSpPr>
        <p:spPr>
          <a:xfrm rot="10800000">
            <a:off x="7431907"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0" name="Google Shape;1000;g35ec044ef4a_0_4737"/>
          <p:cNvSpPr/>
          <p:nvPr/>
        </p:nvSpPr>
        <p:spPr>
          <a:xfrm>
            <a:off x="4510111"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1" name="Google Shape;1001;g35ec044ef4a_0_4737"/>
          <p:cNvSpPr/>
          <p:nvPr/>
        </p:nvSpPr>
        <p:spPr>
          <a:xfrm>
            <a:off x="4463403"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2" name="Google Shape;1002;g35ec044ef4a_0_4737"/>
          <p:cNvSpPr/>
          <p:nvPr/>
        </p:nvSpPr>
        <p:spPr>
          <a:xfrm>
            <a:off x="4612981"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3" name="Google Shape;1003;g35ec044ef4a_0_4737"/>
          <p:cNvSpPr txBox="1"/>
          <p:nvPr/>
        </p:nvSpPr>
        <p:spPr>
          <a:xfrm>
            <a:off x="4933197"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1004" name="Google Shape;1004;g35ec044ef4a_0_4737"/>
          <p:cNvSpPr txBox="1">
            <a:spLocks noGrp="1"/>
          </p:cNvSpPr>
          <p:nvPr>
            <p:ph type="body" idx="5"/>
          </p:nvPr>
        </p:nvSpPr>
        <p:spPr>
          <a:xfrm>
            <a:off x="4820685"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g35ec044ef4a_0_4737"/>
          <p:cNvSpPr/>
          <p:nvPr/>
        </p:nvSpPr>
        <p:spPr>
          <a:xfrm>
            <a:off x="8552754" y="2472338"/>
            <a:ext cx="3123900" cy="33381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06" name="Google Shape;1006;g35ec044ef4a_0_4737"/>
          <p:cNvSpPr/>
          <p:nvPr/>
        </p:nvSpPr>
        <p:spPr>
          <a:xfrm>
            <a:off x="8649355" y="2546431"/>
            <a:ext cx="2942100" cy="3199500"/>
          </a:xfrm>
          <a:prstGeom prst="roundRect">
            <a:avLst>
              <a:gd name="adj" fmla="val 16667"/>
            </a:avLst>
          </a:prstGeom>
          <a:solidFill>
            <a:srgbClr val="CDE0F0"/>
          </a:solidFill>
          <a:ln>
            <a:noFill/>
          </a:ln>
        </p:spPr>
        <p:txBody>
          <a:bodyPr spcFirstLastPara="1" wrap="square" lIns="82275" tIns="41125" rIns="82275" bIns="411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007" name="Google Shape;1007;g35ec044ef4a_0_4737"/>
          <p:cNvSpPr/>
          <p:nvPr/>
        </p:nvSpPr>
        <p:spPr>
          <a:xfrm rot="10800000">
            <a:off x="11219413" y="5392566"/>
            <a:ext cx="609600" cy="609600"/>
          </a:xfrm>
          <a:prstGeom prst="ellipse">
            <a:avLst/>
          </a:prstGeom>
          <a:solidFill>
            <a:schemeClr val="dk2"/>
          </a:solidFill>
          <a:ln w="1200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8" name="Google Shape;1008;g35ec044ef4a_0_4737"/>
          <p:cNvSpPr/>
          <p:nvPr/>
        </p:nvSpPr>
        <p:spPr>
          <a:xfrm rot="10800000">
            <a:off x="11368861" y="557695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09" name="Google Shape;1009;g35ec044ef4a_0_4737"/>
          <p:cNvSpPr/>
          <p:nvPr/>
        </p:nvSpPr>
        <p:spPr>
          <a:xfrm>
            <a:off x="8447065" y="246830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0" name="Google Shape;1010;g35ec044ef4a_0_4737"/>
          <p:cNvSpPr/>
          <p:nvPr/>
        </p:nvSpPr>
        <p:spPr>
          <a:xfrm>
            <a:off x="8400357" y="2386655"/>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1" name="Google Shape;1011;g35ec044ef4a_0_4737"/>
          <p:cNvSpPr/>
          <p:nvPr/>
        </p:nvSpPr>
        <p:spPr>
          <a:xfrm>
            <a:off x="8549935" y="2571173"/>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12" name="Google Shape;1012;g35ec044ef4a_0_4737"/>
          <p:cNvSpPr txBox="1"/>
          <p:nvPr/>
        </p:nvSpPr>
        <p:spPr>
          <a:xfrm>
            <a:off x="8870151" y="3016873"/>
            <a:ext cx="26115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Trebuchet MS"/>
              <a:buNone/>
            </a:pPr>
            <a:endParaRPr sz="1400" b="0" i="0" u="none" strike="noStrike" cap="none">
              <a:solidFill>
                <a:srgbClr val="575757"/>
              </a:solidFill>
              <a:latin typeface="Calibri"/>
              <a:ea typeface="Calibri"/>
              <a:cs typeface="Calibri"/>
              <a:sym typeface="Calibri"/>
            </a:endParaRPr>
          </a:p>
        </p:txBody>
      </p:sp>
      <p:sp>
        <p:nvSpPr>
          <p:cNvPr id="1013" name="Google Shape;1013;g35ec044ef4a_0_4737"/>
          <p:cNvSpPr txBox="1">
            <a:spLocks noGrp="1"/>
          </p:cNvSpPr>
          <p:nvPr>
            <p:ph type="body" idx="6"/>
          </p:nvPr>
        </p:nvSpPr>
        <p:spPr>
          <a:xfrm>
            <a:off x="8757639" y="2996385"/>
            <a:ext cx="2724000" cy="25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1600"/>
              <a:buFont typeface="Noto Sans Symbols"/>
              <a:buNone/>
              <a:defRPr sz="1600" b="0"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0"/>
              </a:spcBef>
              <a:spcAft>
                <a:spcPts val="0"/>
              </a:spcAft>
              <a:buClr>
                <a:schemeClr val="accent2"/>
              </a:buClr>
              <a:buSzPts val="2200"/>
              <a:buFont typeface="Noto Sans Symbols"/>
              <a:buChar char="▪"/>
              <a:defRPr sz="22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4" name="Google Shape;1014;g35ec044ef4a_0_473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015" name="Google Shape;1015;g35ec044ef4a_0_473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6" name="Google Shape;1016;g35ec044ef4a_0_473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Quotations 3 - SFI">
  <p:cSld name="Quotations 3 - SFI">
    <p:spTree>
      <p:nvGrpSpPr>
        <p:cNvPr id="1" name="Shape 1017"/>
        <p:cNvGrpSpPr/>
        <p:nvPr/>
      </p:nvGrpSpPr>
      <p:grpSpPr>
        <a:xfrm>
          <a:off x="0" y="0"/>
          <a:ext cx="0" cy="0"/>
          <a:chOff x="0" y="0"/>
          <a:chExt cx="0" cy="0"/>
        </a:xfrm>
      </p:grpSpPr>
      <p:sp>
        <p:nvSpPr>
          <p:cNvPr id="1018" name="Google Shape;1018;g35ec044ef4a_0_4772"/>
          <p:cNvSpPr/>
          <p:nvPr/>
        </p:nvSpPr>
        <p:spPr>
          <a:xfrm>
            <a:off x="-10896" y="0"/>
            <a:ext cx="3955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9" name="Google Shape;1019;g35ec044ef4a_0_4772"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020" name="Google Shape;1020;g35ec044ef4a_0_4772"/>
          <p:cNvSpPr txBox="1">
            <a:spLocks noGrp="1"/>
          </p:cNvSpPr>
          <p:nvPr>
            <p:ph type="ctrTitle"/>
          </p:nvPr>
        </p:nvSpPr>
        <p:spPr>
          <a:xfrm>
            <a:off x="267772" y="2169994"/>
            <a:ext cx="3364500" cy="23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1" name="Google Shape;1021;g35ec044ef4a_0_4772"/>
          <p:cNvSpPr txBox="1">
            <a:spLocks noGrp="1"/>
          </p:cNvSpPr>
          <p:nvPr>
            <p:ph type="body" idx="1"/>
          </p:nvPr>
        </p:nvSpPr>
        <p:spPr>
          <a:xfrm>
            <a:off x="5215362" y="843278"/>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g35ec044ef4a_0_477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023" name="Google Shape;1023;g35ec044ef4a_0_4772"/>
          <p:cNvGrpSpPr/>
          <p:nvPr/>
        </p:nvGrpSpPr>
        <p:grpSpPr>
          <a:xfrm>
            <a:off x="4488945" y="744602"/>
            <a:ext cx="609600" cy="609600"/>
            <a:chOff x="477603" y="1406746"/>
            <a:chExt cx="609600" cy="609600"/>
          </a:xfrm>
        </p:grpSpPr>
        <p:sp>
          <p:nvSpPr>
            <p:cNvPr id="1024" name="Google Shape;1024;g35ec044ef4a_0_4772"/>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25" name="Google Shape;1025;g35ec044ef4a_0_4772"/>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26" name="Google Shape;1026;g35ec044ef4a_0_4772"/>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1027" name="Google Shape;1027;g35ec044ef4a_0_4772"/>
          <p:cNvSpPr txBox="1">
            <a:spLocks noGrp="1"/>
          </p:cNvSpPr>
          <p:nvPr>
            <p:ph type="body" idx="2"/>
          </p:nvPr>
        </p:nvSpPr>
        <p:spPr>
          <a:xfrm>
            <a:off x="5215362" y="2719225"/>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28" name="Google Shape;1028;g35ec044ef4a_0_4772"/>
          <p:cNvGrpSpPr/>
          <p:nvPr/>
        </p:nvGrpSpPr>
        <p:grpSpPr>
          <a:xfrm>
            <a:off x="4488945" y="2620549"/>
            <a:ext cx="609600" cy="609600"/>
            <a:chOff x="477603" y="1406746"/>
            <a:chExt cx="609600" cy="609600"/>
          </a:xfrm>
        </p:grpSpPr>
        <p:sp>
          <p:nvSpPr>
            <p:cNvPr id="1029" name="Google Shape;1029;g35ec044ef4a_0_4772"/>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30" name="Google Shape;1030;g35ec044ef4a_0_4772"/>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31" name="Google Shape;1031;g35ec044ef4a_0_4772"/>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sp>
        <p:nvSpPr>
          <p:cNvPr id="1032" name="Google Shape;1032;g35ec044ef4a_0_4772"/>
          <p:cNvSpPr txBox="1">
            <a:spLocks noGrp="1"/>
          </p:cNvSpPr>
          <p:nvPr>
            <p:ph type="body" idx="3"/>
          </p:nvPr>
        </p:nvSpPr>
        <p:spPr>
          <a:xfrm>
            <a:off x="5211570" y="4592333"/>
            <a:ext cx="6428400" cy="155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406400" algn="l" rtl="0">
              <a:lnSpc>
                <a:spcPct val="100000"/>
              </a:lnSpc>
              <a:spcBef>
                <a:spcPts val="0"/>
              </a:spcBef>
              <a:spcAft>
                <a:spcPts val="0"/>
              </a:spcAft>
              <a:buClr>
                <a:schemeClr val="accent2"/>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accent2"/>
              </a:buClr>
              <a:buSzPts val="2200"/>
              <a:buFont typeface="Noto Sans Symbols"/>
              <a:buNone/>
              <a:defRPr sz="2200" b="0" i="0" u="none" strike="noStrike" cap="none">
                <a:solidFill>
                  <a:schemeClr val="dk2"/>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33" name="Google Shape;1033;g35ec044ef4a_0_4772"/>
          <p:cNvGrpSpPr/>
          <p:nvPr/>
        </p:nvGrpSpPr>
        <p:grpSpPr>
          <a:xfrm>
            <a:off x="4485153" y="4493657"/>
            <a:ext cx="609600" cy="609600"/>
            <a:chOff x="477603" y="1406746"/>
            <a:chExt cx="609600" cy="609600"/>
          </a:xfrm>
        </p:grpSpPr>
        <p:sp>
          <p:nvSpPr>
            <p:cNvPr id="1034" name="Google Shape;1034;g35ec044ef4a_0_4772"/>
            <p:cNvSpPr/>
            <p:nvPr/>
          </p:nvSpPr>
          <p:spPr>
            <a:xfrm>
              <a:off x="524311" y="148839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35" name="Google Shape;1035;g35ec044ef4a_0_4772"/>
            <p:cNvSpPr/>
            <p:nvPr/>
          </p:nvSpPr>
          <p:spPr>
            <a:xfrm>
              <a:off x="477603" y="1406746"/>
              <a:ext cx="609600" cy="609600"/>
            </a:xfrm>
            <a:prstGeom prst="ellipse">
              <a:avLst/>
            </a:prstGeom>
            <a:solidFill>
              <a:schemeClr val="dk2"/>
            </a:solidFill>
            <a:ln w="154300" cap="flat" cmpd="sng">
              <a:solidFill>
                <a:srgbClr val="FFFFFF"/>
              </a:solidFill>
              <a:prstDash val="solid"/>
              <a:round/>
              <a:headEnd type="none" w="sm" len="sm"/>
              <a:tailEnd type="none" w="sm" len="sm"/>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036" name="Google Shape;1036;g35ec044ef4a_0_4772"/>
            <p:cNvSpPr/>
            <p:nvPr/>
          </p:nvSpPr>
          <p:spPr>
            <a:xfrm>
              <a:off x="627181" y="1591264"/>
              <a:ext cx="310574" cy="240695"/>
            </a:xfrm>
            <a:custGeom>
              <a:avLst/>
              <a:gdLst/>
              <a:ahLst/>
              <a:cxnLst/>
              <a:rect l="l" t="t" r="r" b="b"/>
              <a:pathLst>
                <a:path w="596" h="464" extrusionOk="0">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lt1"/>
            </a:solidFill>
            <a:ln>
              <a:noFill/>
            </a:ln>
          </p:spPr>
          <p:txBody>
            <a:bodyPr spcFirstLastPara="1" wrap="square" lIns="61700" tIns="30850" rIns="61700" bIns="3085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pic>
        <p:nvPicPr>
          <p:cNvPr id="1037" name="Google Shape;1037;g35ec044ef4a_0_477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able - SFI">
  <p:cSld name="Table - SFI">
    <p:spTree>
      <p:nvGrpSpPr>
        <p:cNvPr id="1" name="Shape 1038"/>
        <p:cNvGrpSpPr/>
        <p:nvPr/>
      </p:nvGrpSpPr>
      <p:grpSpPr>
        <a:xfrm>
          <a:off x="0" y="0"/>
          <a:ext cx="0" cy="0"/>
          <a:chOff x="0" y="0"/>
          <a:chExt cx="0" cy="0"/>
        </a:xfrm>
      </p:grpSpPr>
      <p:sp>
        <p:nvSpPr>
          <p:cNvPr id="1039" name="Google Shape;1039;g35ec044ef4a_0_4793"/>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40" name="Google Shape;1040;g35ec044ef4a_0_4793"/>
          <p:cNvPicPr preferRelativeResize="0"/>
          <p:nvPr/>
        </p:nvPicPr>
        <p:blipFill rotWithShape="1">
          <a:blip r:embed="rId2">
            <a:alphaModFix/>
          </a:blip>
          <a:srcRect/>
          <a:stretch/>
        </p:blipFill>
        <p:spPr>
          <a:xfrm>
            <a:off x="243838" y="287865"/>
            <a:ext cx="1391921" cy="695962"/>
          </a:xfrm>
          <a:prstGeom prst="rect">
            <a:avLst/>
          </a:prstGeom>
          <a:noFill/>
          <a:ln>
            <a:noFill/>
          </a:ln>
        </p:spPr>
      </p:pic>
      <p:graphicFrame>
        <p:nvGraphicFramePr>
          <p:cNvPr id="1041" name="Google Shape;1041;g35ec044ef4a_0_4793"/>
          <p:cNvGraphicFramePr/>
          <p:nvPr/>
        </p:nvGraphicFramePr>
        <p:xfrm>
          <a:off x="321222" y="1534982"/>
          <a:ext cx="3000000" cy="3000000"/>
        </p:xfrm>
        <a:graphic>
          <a:graphicData uri="http://schemas.openxmlformats.org/drawingml/2006/table">
            <a:tbl>
              <a:tblPr firstRow="1" bandRow="1">
                <a:noFill/>
                <a:tableStyleId>{7D7326AF-80E6-47AC-B38B-A7C35291A1CE}</a:tableStyleId>
              </a:tblPr>
              <a:tblGrid>
                <a:gridCol w="2079425">
                  <a:extLst>
                    <a:ext uri="{9D8B030D-6E8A-4147-A177-3AD203B41FA5}">
                      <a16:colId xmlns:a16="http://schemas.microsoft.com/office/drawing/2014/main" val="20000"/>
                    </a:ext>
                  </a:extLst>
                </a:gridCol>
                <a:gridCol w="41300">
                  <a:extLst>
                    <a:ext uri="{9D8B030D-6E8A-4147-A177-3AD203B41FA5}">
                      <a16:colId xmlns:a16="http://schemas.microsoft.com/office/drawing/2014/main" val="20001"/>
                    </a:ext>
                  </a:extLst>
                </a:gridCol>
                <a:gridCol w="3108825">
                  <a:extLst>
                    <a:ext uri="{9D8B030D-6E8A-4147-A177-3AD203B41FA5}">
                      <a16:colId xmlns:a16="http://schemas.microsoft.com/office/drawing/2014/main" val="20002"/>
                    </a:ext>
                  </a:extLst>
                </a:gridCol>
                <a:gridCol w="3108825">
                  <a:extLst>
                    <a:ext uri="{9D8B030D-6E8A-4147-A177-3AD203B41FA5}">
                      <a16:colId xmlns:a16="http://schemas.microsoft.com/office/drawing/2014/main" val="20003"/>
                    </a:ext>
                  </a:extLst>
                </a:gridCol>
                <a:gridCol w="31088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chemeClr val="dk2"/>
                        </a:solidFill>
                      </a:endParaRPr>
                    </a:p>
                  </a:txBody>
                  <a:tcPr marL="91450" marR="91450" marT="45725" marB="45725">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000000">
                          <a:alpha val="0"/>
                        </a:srgbClr>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19050" cap="flat" cmpd="sng">
                      <a:solidFill>
                        <a:schemeClr val="dk2"/>
                      </a:solidFill>
                      <a:prstDash val="solid"/>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lnB w="9525" cap="flat" cmpd="sng">
                      <a:solidFill>
                        <a:srgbClr val="BFBFBF"/>
                      </a:solidFill>
                      <a:prstDash val="dash"/>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1"/>
                        </a:solidFill>
                      </a:endParaRPr>
                    </a:p>
                  </a:txBody>
                  <a:tcPr marL="91450" marR="91450" marT="45725" marB="45725">
                    <a:lnT w="9525" cap="flat" cmpd="sng">
                      <a:solidFill>
                        <a:srgbClr val="BFBFBF"/>
                      </a:solidFill>
                      <a:prstDash val="dash"/>
                      <a:round/>
                      <a:headEnd type="none" w="sm" len="sm"/>
                      <a:tailEnd type="none" w="sm" len="sm"/>
                    </a:lnT>
                    <a:solidFill>
                      <a:schemeClr val="dk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lnT w="9525" cap="flat" cmpd="sng">
                      <a:solidFill>
                        <a:srgbClr val="BFBFBF"/>
                      </a:solidFill>
                      <a:prstDash val="dash"/>
                      <a:round/>
                      <a:headEnd type="none" w="sm" len="sm"/>
                      <a:tailEnd type="none" w="sm" len="sm"/>
                    </a:lnT>
                  </a:tcPr>
                </a:tc>
                <a:extLst>
                  <a:ext uri="{0D108BD9-81ED-4DB2-BD59-A6C34878D82A}">
                    <a16:rowId xmlns:a16="http://schemas.microsoft.com/office/drawing/2014/main" val="10004"/>
                  </a:ext>
                </a:extLst>
              </a:tr>
            </a:tbl>
          </a:graphicData>
        </a:graphic>
      </p:graphicFrame>
      <p:sp>
        <p:nvSpPr>
          <p:cNvPr id="1042" name="Google Shape;1042;g35ec044ef4a_0_479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43" name="Google Shape;1043;g35ec044ef4a_0_4793"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82"/>
        <p:cNvGrpSpPr/>
        <p:nvPr/>
      </p:nvGrpSpPr>
      <p:grpSpPr>
        <a:xfrm>
          <a:off x="0" y="0"/>
          <a:ext cx="0" cy="0"/>
          <a:chOff x="0" y="0"/>
          <a:chExt cx="0" cy="0"/>
        </a:xfrm>
      </p:grpSpPr>
      <p:sp>
        <p:nvSpPr>
          <p:cNvPr id="83" name="Google Shape;83;g335b1a3233b_0_227"/>
          <p:cNvSpPr txBox="1">
            <a:spLocks noGrp="1"/>
          </p:cNvSpPr>
          <p:nvPr>
            <p:ph type="body" idx="1"/>
          </p:nvPr>
        </p:nvSpPr>
        <p:spPr>
          <a:xfrm>
            <a:off x="422662"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g335b1a3233b_0_227"/>
          <p:cNvSpPr txBox="1">
            <a:spLocks noGrp="1"/>
          </p:cNvSpPr>
          <p:nvPr>
            <p:ph type="body" idx="2"/>
          </p:nvPr>
        </p:nvSpPr>
        <p:spPr>
          <a:xfrm>
            <a:off x="6281338"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g335b1a3233b_0_227"/>
          <p:cNvSpPr txBox="1">
            <a:spLocks noGrp="1"/>
          </p:cNvSpPr>
          <p:nvPr>
            <p:ph type="body" idx="3"/>
          </p:nvPr>
        </p:nvSpPr>
        <p:spPr>
          <a:xfrm>
            <a:off x="9210675"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g335b1a3233b_0_227"/>
          <p:cNvSpPr txBox="1">
            <a:spLocks noGrp="1"/>
          </p:cNvSpPr>
          <p:nvPr>
            <p:ph type="body" idx="4"/>
          </p:nvPr>
        </p:nvSpPr>
        <p:spPr>
          <a:xfrm>
            <a:off x="3352000"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335b1a3233b_0_227"/>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g335b1a3233b_0_227"/>
          <p:cNvSpPr txBox="1">
            <a:spLocks noGrp="1"/>
          </p:cNvSpPr>
          <p:nvPr>
            <p:ph type="body" idx="5"/>
          </p:nvPr>
        </p:nvSpPr>
        <p:spPr>
          <a:xfrm>
            <a:off x="42266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g335b1a3233b_0_227"/>
          <p:cNvSpPr txBox="1">
            <a:spLocks noGrp="1"/>
          </p:cNvSpPr>
          <p:nvPr>
            <p:ph type="body" idx="6"/>
          </p:nvPr>
        </p:nvSpPr>
        <p:spPr>
          <a:xfrm>
            <a:off x="335200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g335b1a3233b_0_227"/>
          <p:cNvSpPr txBox="1">
            <a:spLocks noGrp="1"/>
          </p:cNvSpPr>
          <p:nvPr>
            <p:ph type="body" idx="7"/>
          </p:nvPr>
        </p:nvSpPr>
        <p:spPr>
          <a:xfrm>
            <a:off x="6281338"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g335b1a3233b_0_227"/>
          <p:cNvSpPr txBox="1">
            <a:spLocks noGrp="1"/>
          </p:cNvSpPr>
          <p:nvPr>
            <p:ph type="body" idx="8"/>
          </p:nvPr>
        </p:nvSpPr>
        <p:spPr>
          <a:xfrm>
            <a:off x="9209665"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 name="Google Shape;92;g335b1a3233b_0_227"/>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93" name="Google Shape;93;g335b1a3233b_0_227"/>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g335b1a3233b_0_227"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 SF">
  <p:cSld name="Title Slide - SF">
    <p:spTree>
      <p:nvGrpSpPr>
        <p:cNvPr id="1" name="Shape 1044"/>
        <p:cNvGrpSpPr/>
        <p:nvPr/>
      </p:nvGrpSpPr>
      <p:grpSpPr>
        <a:xfrm>
          <a:off x="0" y="0"/>
          <a:ext cx="0" cy="0"/>
          <a:chOff x="0" y="0"/>
          <a:chExt cx="0" cy="0"/>
        </a:xfrm>
      </p:grpSpPr>
      <p:sp>
        <p:nvSpPr>
          <p:cNvPr id="1045" name="Google Shape;1045;g35ec044ef4a_0_4799"/>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046" name="Google Shape;1046;g35ec044ef4a_0_4799"/>
          <p:cNvSpPr/>
          <p:nvPr/>
        </p:nvSpPr>
        <p:spPr>
          <a:xfrm>
            <a:off x="1104858" y="1336917"/>
            <a:ext cx="7789200" cy="4583700"/>
          </a:xfrm>
          <a:prstGeom prst="rect">
            <a:avLst/>
          </a:prstGeom>
          <a:solidFill>
            <a:schemeClr val="lt1"/>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7" name="Google Shape;1047;g35ec044ef4a_0_4799" descr="TEA Logo"/>
          <p:cNvPicPr preferRelativeResize="0"/>
          <p:nvPr/>
        </p:nvPicPr>
        <p:blipFill rotWithShape="1">
          <a:blip r:embed="rId2">
            <a:alphaModFix/>
          </a:blip>
          <a:srcRect/>
          <a:stretch/>
        </p:blipFill>
        <p:spPr>
          <a:xfrm>
            <a:off x="1283227" y="1518030"/>
            <a:ext cx="1391921" cy="695962"/>
          </a:xfrm>
          <a:prstGeom prst="rect">
            <a:avLst/>
          </a:prstGeom>
          <a:noFill/>
          <a:ln>
            <a:noFill/>
          </a:ln>
        </p:spPr>
      </p:pic>
      <p:pic>
        <p:nvPicPr>
          <p:cNvPr id="1048" name="Google Shape;1048;g35ec044ef4a_0_4799" descr="Strong Foundations Logo"/>
          <p:cNvPicPr preferRelativeResize="0"/>
          <p:nvPr/>
        </p:nvPicPr>
        <p:blipFill rotWithShape="1">
          <a:blip r:embed="rId3">
            <a:alphaModFix/>
          </a:blip>
          <a:srcRect/>
          <a:stretch/>
        </p:blipFill>
        <p:spPr>
          <a:xfrm>
            <a:off x="6646295" y="1495823"/>
            <a:ext cx="2075802" cy="896111"/>
          </a:xfrm>
          <a:prstGeom prst="rect">
            <a:avLst/>
          </a:prstGeom>
          <a:noFill/>
          <a:ln>
            <a:noFill/>
          </a:ln>
        </p:spPr>
      </p:pic>
      <p:sp>
        <p:nvSpPr>
          <p:cNvPr id="1049" name="Google Shape;1049;g35ec044ef4a_0_4799"/>
          <p:cNvSpPr txBox="1">
            <a:spLocks noGrp="1"/>
          </p:cNvSpPr>
          <p:nvPr>
            <p:ph type="title"/>
          </p:nvPr>
        </p:nvSpPr>
        <p:spPr>
          <a:xfrm>
            <a:off x="1256475" y="2476500"/>
            <a:ext cx="7499400" cy="2279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0" name="Google Shape;1050;g35ec044ef4a_0_4799"/>
          <p:cNvSpPr txBox="1">
            <a:spLocks noGrp="1"/>
          </p:cNvSpPr>
          <p:nvPr>
            <p:ph type="body" idx="1"/>
          </p:nvPr>
        </p:nvSpPr>
        <p:spPr>
          <a:xfrm>
            <a:off x="1256475" y="4865374"/>
            <a:ext cx="7499400" cy="869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1051"/>
        <p:cNvGrpSpPr/>
        <p:nvPr/>
      </p:nvGrpSpPr>
      <p:grpSpPr>
        <a:xfrm>
          <a:off x="0" y="0"/>
          <a:ext cx="0" cy="0"/>
          <a:chOff x="0" y="0"/>
          <a:chExt cx="0" cy="0"/>
        </a:xfrm>
      </p:grpSpPr>
      <p:sp>
        <p:nvSpPr>
          <p:cNvPr id="1052" name="Google Shape;1052;g35ec044ef4a_0_4806"/>
          <p:cNvSpPr txBox="1">
            <a:spLocks noGrp="1"/>
          </p:cNvSpPr>
          <p:nvPr>
            <p:ph type="title"/>
          </p:nvPr>
        </p:nvSpPr>
        <p:spPr>
          <a:xfrm>
            <a:off x="1828800" y="185130"/>
            <a:ext cx="9939600" cy="962400"/>
          </a:xfrm>
          <a:prstGeom prst="rect">
            <a:avLst/>
          </a:prstGeom>
          <a:noFill/>
          <a:ln>
            <a:noFill/>
          </a:ln>
        </p:spPr>
        <p:txBody>
          <a:bodyPr spcFirstLastPara="1" wrap="square" lIns="92500" tIns="46250" rIns="92500" bIns="46250" anchor="ctr" anchorCtr="0">
            <a:normAutofit/>
          </a:bodyPr>
          <a:lstStyle>
            <a:lvl1pPr lvl="0" algn="l">
              <a:lnSpc>
                <a:spcPct val="90000"/>
              </a:lnSpc>
              <a:spcBef>
                <a:spcPts val="0"/>
              </a:spcBef>
              <a:spcAft>
                <a:spcPts val="0"/>
              </a:spcAft>
              <a:buClr>
                <a:schemeClr val="accent1"/>
              </a:buClr>
              <a:buSzPts val="2600"/>
              <a:buFont typeface="Calibri"/>
              <a:buNone/>
              <a:defRPr sz="26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53" name="Google Shape;1053;g35ec044ef4a_0_4806"/>
          <p:cNvSpPr txBox="1">
            <a:spLocks noGrp="1"/>
          </p:cNvSpPr>
          <p:nvPr>
            <p:ph type="body" idx="1"/>
          </p:nvPr>
        </p:nvSpPr>
        <p:spPr>
          <a:xfrm>
            <a:off x="438912" y="1310989"/>
            <a:ext cx="11329500" cy="5100300"/>
          </a:xfrm>
          <a:prstGeom prst="rect">
            <a:avLst/>
          </a:prstGeom>
          <a:noFill/>
          <a:ln>
            <a:noFill/>
          </a:ln>
        </p:spPr>
        <p:txBody>
          <a:bodyPr spcFirstLastPara="1" wrap="square" lIns="92500" tIns="46250" rIns="92500" bIns="46250" anchor="t" anchorCtr="0">
            <a:noAutofit/>
          </a:bodyPr>
          <a:lstStyle>
            <a:lvl1pPr marL="457200" marR="0" lvl="0"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1pPr>
            <a:lvl2pPr marL="914400" marR="0" lvl="1"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rtl="0">
              <a:lnSpc>
                <a:spcPct val="100000"/>
              </a:lnSpc>
              <a:spcBef>
                <a:spcPts val="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g35ec044ef4a_0_4806"/>
          <p:cNvSpPr txBox="1">
            <a:spLocks noGrp="1"/>
          </p:cNvSpPr>
          <p:nvPr>
            <p:ph type="sldNum" idx="12"/>
          </p:nvPr>
        </p:nvSpPr>
        <p:spPr>
          <a:xfrm>
            <a:off x="11700433" y="6624084"/>
            <a:ext cx="475200" cy="234000"/>
          </a:xfrm>
          <a:prstGeom prst="rect">
            <a:avLst/>
          </a:prstGeom>
          <a:noFill/>
          <a:ln>
            <a:noFill/>
          </a:ln>
        </p:spPr>
        <p:txBody>
          <a:bodyPr spcFirstLastPara="1" wrap="square" lIns="92500" tIns="46250" rIns="92500" bIns="462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55" name="Google Shape;1055;g35ec044ef4a_0_4806"/>
          <p:cNvSpPr txBox="1">
            <a:spLocks noGrp="1"/>
          </p:cNvSpPr>
          <p:nvPr>
            <p:ph type="body" idx="2"/>
          </p:nvPr>
        </p:nvSpPr>
        <p:spPr>
          <a:xfrm>
            <a:off x="0" y="6624084"/>
            <a:ext cx="11680500" cy="234000"/>
          </a:xfrm>
          <a:prstGeom prst="rect">
            <a:avLst/>
          </a:prstGeom>
          <a:noFill/>
          <a:ln>
            <a:noFill/>
          </a:ln>
        </p:spPr>
        <p:txBody>
          <a:bodyPr spcFirstLastPara="1" wrap="square" lIns="92500" tIns="46250" rIns="92500" bIns="46250" anchor="b" anchorCtr="0">
            <a:noAutofit/>
          </a:bodyPr>
          <a:lstStyle>
            <a:lvl1pPr marL="457200" marR="0" lvl="0" indent="-228600" algn="l" rtl="0">
              <a:lnSpc>
                <a:spcPct val="100000"/>
              </a:lnSpc>
              <a:spcBef>
                <a:spcPts val="0"/>
              </a:spcBef>
              <a:spcAft>
                <a:spcPts val="0"/>
              </a:spcAft>
              <a:buClr>
                <a:schemeClr val="accent2"/>
              </a:buClr>
              <a:buSzPts val="700"/>
              <a:buFont typeface="Noto Sans Symbols"/>
              <a:buNone/>
              <a:defRPr sz="700" b="0" i="0" u="none" strike="noStrike" cap="none">
                <a:solidFill>
                  <a:schemeClr val="dk1"/>
                </a:solidFill>
                <a:latin typeface="Calibri"/>
                <a:ea typeface="Calibri"/>
                <a:cs typeface="Calibri"/>
                <a:sym typeface="Calibri"/>
              </a:defRPr>
            </a:lvl1pPr>
            <a:lvl2pPr marL="914400" marR="0" lvl="1"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2pPr>
            <a:lvl3pPr marL="1371600" marR="0" lvl="2"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accent2"/>
              </a:buClr>
              <a:buSzPts val="1700"/>
              <a:buFont typeface="Noto Sans Symbols"/>
              <a:buChar char="▪"/>
              <a:defRPr sz="1700" b="0" i="0" u="none" strike="noStrike" cap="none">
                <a:solidFill>
                  <a:schemeClr val="accen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6" name="Google Shape;1056;g35ec044ef4a_0_4806"/>
          <p:cNvPicPr preferRelativeResize="0"/>
          <p:nvPr/>
        </p:nvPicPr>
        <p:blipFill rotWithShape="1">
          <a:blip r:embed="rId2">
            <a:alphaModFix/>
          </a:blip>
          <a:srcRect/>
          <a:stretch/>
        </p:blipFill>
        <p:spPr>
          <a:xfrm>
            <a:off x="243839" y="287865"/>
            <a:ext cx="960900" cy="48045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Column (Format C)">
  <p:cSld name="2 Column (Format C)">
    <p:spTree>
      <p:nvGrpSpPr>
        <p:cNvPr id="1" name="Shape 1057"/>
        <p:cNvGrpSpPr/>
        <p:nvPr/>
      </p:nvGrpSpPr>
      <p:grpSpPr>
        <a:xfrm>
          <a:off x="0" y="0"/>
          <a:ext cx="0" cy="0"/>
          <a:chOff x="0" y="0"/>
          <a:chExt cx="0" cy="0"/>
        </a:xfrm>
      </p:grpSpPr>
      <p:sp>
        <p:nvSpPr>
          <p:cNvPr id="1058" name="Google Shape;1058;g35ec044ef4a_0_4812"/>
          <p:cNvSpPr/>
          <p:nvPr/>
        </p:nvSpPr>
        <p:spPr>
          <a:xfrm>
            <a:off x="0" y="755373"/>
            <a:ext cx="12192000" cy="160500"/>
          </a:xfrm>
          <a:prstGeom prst="rect">
            <a:avLst/>
          </a:prstGeom>
          <a:solidFill>
            <a:schemeClr val="accent2">
              <a:alpha val="70980"/>
            </a:schemeClr>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9" name="Google Shape;1059;g35ec044ef4a_0_4812"/>
          <p:cNvSpPr txBox="1">
            <a:spLocks noGrp="1"/>
          </p:cNvSpPr>
          <p:nvPr>
            <p:ph type="body" idx="1"/>
          </p:nvPr>
        </p:nvSpPr>
        <p:spPr>
          <a:xfrm>
            <a:off x="2127229" y="1298221"/>
            <a:ext cx="4635000" cy="48045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0" name="Google Shape;1060;g35ec044ef4a_0_4812"/>
          <p:cNvSpPr txBox="1">
            <a:spLocks noGrp="1"/>
          </p:cNvSpPr>
          <p:nvPr>
            <p:ph type="body" idx="2"/>
          </p:nvPr>
        </p:nvSpPr>
        <p:spPr>
          <a:xfrm>
            <a:off x="7209592" y="1298221"/>
            <a:ext cx="4635000" cy="48045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1" name="Google Shape;1061;g35ec044ef4a_0_4812"/>
          <p:cNvSpPr/>
          <p:nvPr/>
        </p:nvSpPr>
        <p:spPr>
          <a:xfrm>
            <a:off x="241111" y="0"/>
            <a:ext cx="1583100" cy="68580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2" name="Google Shape;1062;g35ec044ef4a_0_4812" descr="A close up of a sign&#10;&#10;Description automatically generated"/>
          <p:cNvPicPr preferRelativeResize="0"/>
          <p:nvPr/>
        </p:nvPicPr>
        <p:blipFill rotWithShape="1">
          <a:blip r:embed="rId2">
            <a:alphaModFix/>
          </a:blip>
          <a:srcRect/>
          <a:stretch/>
        </p:blipFill>
        <p:spPr>
          <a:xfrm>
            <a:off x="529878" y="208291"/>
            <a:ext cx="997300" cy="398921"/>
          </a:xfrm>
          <a:prstGeom prst="rect">
            <a:avLst/>
          </a:prstGeom>
          <a:noFill/>
          <a:ln>
            <a:noFill/>
          </a:ln>
        </p:spPr>
      </p:pic>
      <p:sp>
        <p:nvSpPr>
          <p:cNvPr id="1063" name="Google Shape;1063;g35ec044ef4a_0_4812"/>
          <p:cNvSpPr txBox="1">
            <a:spLocks noGrp="1"/>
          </p:cNvSpPr>
          <p:nvPr>
            <p:ph type="sldNum" idx="12"/>
          </p:nvPr>
        </p:nvSpPr>
        <p:spPr>
          <a:xfrm>
            <a:off x="11700434" y="6624084"/>
            <a:ext cx="475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4" name="Google Shape;1064;g35ec044ef4a_0_4812"/>
          <p:cNvSpPr txBox="1">
            <a:spLocks noGrp="1"/>
          </p:cNvSpPr>
          <p:nvPr>
            <p:ph type="title"/>
          </p:nvPr>
        </p:nvSpPr>
        <p:spPr>
          <a:xfrm>
            <a:off x="2127228" y="153648"/>
            <a:ext cx="9717600" cy="542400"/>
          </a:xfrm>
          <a:prstGeom prst="rect">
            <a:avLst/>
          </a:prstGeom>
          <a:noFill/>
          <a:ln>
            <a:noFill/>
          </a:ln>
        </p:spPr>
        <p:txBody>
          <a:bodyPr spcFirstLastPara="1" wrap="square" lIns="79475" tIns="39725" rIns="79475" bIns="39725" anchor="ctr" anchorCtr="0">
            <a:noAutofit/>
          </a:bodyPr>
          <a:lstStyle>
            <a:lvl1pPr lvl="0" algn="l">
              <a:lnSpc>
                <a:spcPct val="90000"/>
              </a:lnSpc>
              <a:spcBef>
                <a:spcPts val="0"/>
              </a:spcBef>
              <a:spcAft>
                <a:spcPts val="0"/>
              </a:spcAft>
              <a:buClr>
                <a:srgbClr val="0D6CB9"/>
              </a:buClr>
              <a:buSzPts val="3900"/>
              <a:buFont typeface="Calibri"/>
              <a:buNone/>
              <a:defRPr sz="3900">
                <a:solidFill>
                  <a:srgbClr val="0D6CB9"/>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1065"/>
        <p:cNvGrpSpPr/>
        <p:nvPr/>
      </p:nvGrpSpPr>
      <p:grpSpPr>
        <a:xfrm>
          <a:off x="0" y="0"/>
          <a:ext cx="0" cy="0"/>
          <a:chOff x="0" y="0"/>
          <a:chExt cx="0" cy="0"/>
        </a:xfrm>
      </p:grpSpPr>
      <p:sp>
        <p:nvSpPr>
          <p:cNvPr id="1066" name="Google Shape;1066;g35ec044ef4a_0_4820"/>
          <p:cNvSpPr txBox="1">
            <a:spLocks noGrp="1"/>
          </p:cNvSpPr>
          <p:nvPr>
            <p:ph type="title"/>
          </p:nvPr>
        </p:nvSpPr>
        <p:spPr>
          <a:xfrm>
            <a:off x="1828801" y="185129"/>
            <a:ext cx="99396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67" name="Google Shape;1067;g35ec044ef4a_0_4820"/>
          <p:cNvSpPr txBox="1">
            <a:spLocks noGrp="1"/>
          </p:cNvSpPr>
          <p:nvPr>
            <p:ph type="body" idx="1"/>
          </p:nvPr>
        </p:nvSpPr>
        <p:spPr>
          <a:xfrm>
            <a:off x="438913" y="1310989"/>
            <a:ext cx="11329500" cy="5100300"/>
          </a:xfrm>
          <a:prstGeom prst="rect">
            <a:avLst/>
          </a:prstGeom>
          <a:noFill/>
          <a:ln>
            <a:noFill/>
          </a:ln>
        </p:spPr>
        <p:txBody>
          <a:bodyPr spcFirstLastPara="1" wrap="square" lIns="79475" tIns="39725" rIns="79475" bIns="39725" anchor="t" anchorCtr="0">
            <a:noAutofit/>
          </a:bodyPr>
          <a:lstStyle>
            <a:lvl1pPr marL="457200" marR="0" lvl="0"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1pPr>
            <a:lvl2pPr marL="914400" marR="0" lvl="1"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100000"/>
              </a:lnSpc>
              <a:spcBef>
                <a:spcPts val="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8" name="Google Shape;1068;g35ec044ef4a_0_4820"/>
          <p:cNvSpPr txBox="1">
            <a:spLocks noGrp="1"/>
          </p:cNvSpPr>
          <p:nvPr>
            <p:ph type="sldNum" idx="12"/>
          </p:nvPr>
        </p:nvSpPr>
        <p:spPr>
          <a:xfrm>
            <a:off x="11700435" y="6624085"/>
            <a:ext cx="475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9" name="Google Shape;1069;g35ec044ef4a_0_4820"/>
          <p:cNvSpPr txBox="1">
            <a:spLocks noGrp="1"/>
          </p:cNvSpPr>
          <p:nvPr>
            <p:ph type="body" idx="2"/>
          </p:nvPr>
        </p:nvSpPr>
        <p:spPr>
          <a:xfrm>
            <a:off x="1" y="6624085"/>
            <a:ext cx="11680500" cy="234000"/>
          </a:xfrm>
          <a:prstGeom prst="rect">
            <a:avLst/>
          </a:prstGeom>
          <a:noFill/>
          <a:ln>
            <a:noFill/>
          </a:ln>
        </p:spPr>
        <p:txBody>
          <a:bodyPr spcFirstLastPara="1" wrap="square" lIns="79475" tIns="39725" rIns="79475" bIns="39725" anchor="b" anchorCtr="0">
            <a:noAutofit/>
          </a:bodyPr>
          <a:lstStyle>
            <a:lvl1pPr marL="457200" marR="0" lvl="0" indent="-228600" algn="l" rtl="0">
              <a:lnSpc>
                <a:spcPct val="100000"/>
              </a:lnSpc>
              <a:spcBef>
                <a:spcPts val="0"/>
              </a:spcBef>
              <a:spcAft>
                <a:spcPts val="0"/>
              </a:spcAft>
              <a:buClr>
                <a:schemeClr val="accent2"/>
              </a:buClr>
              <a:buSzPts val="900"/>
              <a:buFont typeface="Noto Sans Symbols"/>
              <a:buNone/>
              <a:defRPr sz="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2pPr>
            <a:lvl3pPr marL="1371600" marR="0" lvl="2"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3pPr>
            <a:lvl4pPr marL="1828800" marR="0" lvl="3" indent="-361950" algn="l" rtl="0">
              <a:lnSpc>
                <a:spcPct val="90000"/>
              </a:lnSpc>
              <a:spcBef>
                <a:spcPts val="400"/>
              </a:spcBef>
              <a:spcAft>
                <a:spcPts val="0"/>
              </a:spcAft>
              <a:buClr>
                <a:schemeClr val="accent2"/>
              </a:buClr>
              <a:buSzPts val="2100"/>
              <a:buFont typeface="Noto Sans Symbols"/>
              <a:buChar char="▪"/>
              <a:defRPr sz="2100" b="0" i="0" u="none" strike="noStrike" cap="none">
                <a:solidFill>
                  <a:schemeClr val="accent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accent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1070" name="Google Shape;1070;g35ec044ef4a_0_4820"/>
          <p:cNvPicPr preferRelativeResize="0"/>
          <p:nvPr/>
        </p:nvPicPr>
        <p:blipFill rotWithShape="1">
          <a:blip r:embed="rId2">
            <a:alphaModFix/>
          </a:blip>
          <a:srcRect/>
          <a:stretch/>
        </p:blipFill>
        <p:spPr>
          <a:xfrm>
            <a:off x="243837" y="287866"/>
            <a:ext cx="1391923" cy="69596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genda x 5">
  <p:cSld name="Agenda x 5">
    <p:spTree>
      <p:nvGrpSpPr>
        <p:cNvPr id="1" name="Shape 1071"/>
        <p:cNvGrpSpPr/>
        <p:nvPr/>
      </p:nvGrpSpPr>
      <p:grpSpPr>
        <a:xfrm>
          <a:off x="0" y="0"/>
          <a:ext cx="0" cy="0"/>
          <a:chOff x="0" y="0"/>
          <a:chExt cx="0" cy="0"/>
        </a:xfrm>
      </p:grpSpPr>
      <p:sp>
        <p:nvSpPr>
          <p:cNvPr id="1072" name="Google Shape;1072;g35ec044ef4a_0_4826"/>
          <p:cNvSpPr/>
          <p:nvPr/>
        </p:nvSpPr>
        <p:spPr>
          <a:xfrm>
            <a:off x="0" y="6017607"/>
            <a:ext cx="12192000" cy="527400"/>
          </a:xfrm>
          <a:prstGeom prst="rect">
            <a:avLst/>
          </a:prstGeom>
          <a:solidFill>
            <a:schemeClr val="accent1"/>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3" name="Google Shape;1073;g35ec044ef4a_0_4826" descr="A close up of a sign&#10;&#10;Description automatically generated"/>
          <p:cNvPicPr preferRelativeResize="0"/>
          <p:nvPr/>
        </p:nvPicPr>
        <p:blipFill rotWithShape="1">
          <a:blip r:embed="rId2">
            <a:alphaModFix/>
          </a:blip>
          <a:srcRect/>
          <a:stretch/>
        </p:blipFill>
        <p:spPr>
          <a:xfrm>
            <a:off x="5597350" y="6062943"/>
            <a:ext cx="997300" cy="398921"/>
          </a:xfrm>
          <a:prstGeom prst="rect">
            <a:avLst/>
          </a:prstGeom>
          <a:noFill/>
          <a:ln>
            <a:noFill/>
          </a:ln>
        </p:spPr>
      </p:pic>
      <p:sp>
        <p:nvSpPr>
          <p:cNvPr id="1074" name="Google Shape;1074;g35ec044ef4a_0_4826"/>
          <p:cNvSpPr/>
          <p:nvPr/>
        </p:nvSpPr>
        <p:spPr>
          <a:xfrm>
            <a:off x="0" y="6502623"/>
            <a:ext cx="12192000" cy="123600"/>
          </a:xfrm>
          <a:prstGeom prst="rect">
            <a:avLst/>
          </a:prstGeom>
          <a:solidFill>
            <a:srgbClr val="F16038"/>
          </a:solidFill>
          <a:ln>
            <a:noFill/>
          </a:ln>
        </p:spPr>
        <p:txBody>
          <a:bodyPr spcFirstLastPara="1" wrap="square" lIns="79475" tIns="39725" rIns="79475" bIns="397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075" name="Google Shape;1075;g35ec044ef4a_0_4826"/>
          <p:cNvSpPr/>
          <p:nvPr/>
        </p:nvSpPr>
        <p:spPr>
          <a:xfrm>
            <a:off x="441822" y="1395704"/>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6" name="Google Shape;1076;g35ec044ef4a_0_4826"/>
          <p:cNvSpPr/>
          <p:nvPr/>
        </p:nvSpPr>
        <p:spPr>
          <a:xfrm>
            <a:off x="441822" y="2335291"/>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7" name="Google Shape;1077;g35ec044ef4a_0_4826"/>
          <p:cNvSpPr/>
          <p:nvPr/>
        </p:nvSpPr>
        <p:spPr>
          <a:xfrm>
            <a:off x="441822" y="3274880"/>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8" name="Google Shape;1078;g35ec044ef4a_0_4826"/>
          <p:cNvSpPr/>
          <p:nvPr/>
        </p:nvSpPr>
        <p:spPr>
          <a:xfrm>
            <a:off x="441822" y="4214468"/>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9" name="Google Shape;1079;g35ec044ef4a_0_4826"/>
          <p:cNvSpPr txBox="1">
            <a:spLocks noGrp="1"/>
          </p:cNvSpPr>
          <p:nvPr>
            <p:ph type="title"/>
          </p:nvPr>
        </p:nvSpPr>
        <p:spPr>
          <a:xfrm>
            <a:off x="426096" y="153230"/>
            <a:ext cx="11342100" cy="962400"/>
          </a:xfrm>
          <a:prstGeom prst="rect">
            <a:avLst/>
          </a:prstGeom>
          <a:noFill/>
          <a:ln>
            <a:noFill/>
          </a:ln>
        </p:spPr>
        <p:txBody>
          <a:bodyPr spcFirstLastPara="1" wrap="square" lIns="79475" tIns="39725" rIns="79475" bIns="39725" anchor="ctr" anchorCtr="0">
            <a:normAutofit/>
          </a:bodyPr>
          <a:lstStyle>
            <a:lvl1pPr lvl="0" algn="l">
              <a:lnSpc>
                <a:spcPct val="90000"/>
              </a:lnSpc>
              <a:spcBef>
                <a:spcPts val="0"/>
              </a:spcBef>
              <a:spcAft>
                <a:spcPts val="0"/>
              </a:spcAft>
              <a:buClr>
                <a:schemeClr val="accent1"/>
              </a:buClr>
              <a:buSzPts val="3300"/>
              <a:buFont typeface="Calibri"/>
              <a:buNone/>
              <a:defRPr sz="3300">
                <a:solidFill>
                  <a:schemeClr val="accent1"/>
                </a:solidFill>
                <a:latin typeface="Calibri"/>
                <a:ea typeface="Calibri"/>
                <a:cs typeface="Calibri"/>
                <a:sym typeface="Calibri"/>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080" name="Google Shape;1080;g35ec044ef4a_0_4826"/>
          <p:cNvSpPr txBox="1">
            <a:spLocks noGrp="1"/>
          </p:cNvSpPr>
          <p:nvPr>
            <p:ph type="body" idx="1"/>
          </p:nvPr>
        </p:nvSpPr>
        <p:spPr>
          <a:xfrm>
            <a:off x="1187977" y="1452135"/>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81" name="Google Shape;1081;g35ec044ef4a_0_4826"/>
          <p:cNvSpPr txBox="1">
            <a:spLocks noGrp="1"/>
          </p:cNvSpPr>
          <p:nvPr>
            <p:ph type="body" idx="2"/>
          </p:nvPr>
        </p:nvSpPr>
        <p:spPr>
          <a:xfrm>
            <a:off x="1187978" y="2390273"/>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82" name="Google Shape;1082;g35ec044ef4a_0_4826"/>
          <p:cNvSpPr txBox="1">
            <a:spLocks noGrp="1"/>
          </p:cNvSpPr>
          <p:nvPr>
            <p:ph type="body" idx="3"/>
          </p:nvPr>
        </p:nvSpPr>
        <p:spPr>
          <a:xfrm>
            <a:off x="1187977" y="3331311"/>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83" name="Google Shape;1083;g35ec044ef4a_0_4826"/>
          <p:cNvSpPr txBox="1">
            <a:spLocks noGrp="1"/>
          </p:cNvSpPr>
          <p:nvPr>
            <p:ph type="body" idx="4"/>
          </p:nvPr>
        </p:nvSpPr>
        <p:spPr>
          <a:xfrm>
            <a:off x="1187976" y="4270899"/>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84" name="Google Shape;1084;g35ec044ef4a_0_4826"/>
          <p:cNvSpPr/>
          <p:nvPr/>
        </p:nvSpPr>
        <p:spPr>
          <a:xfrm>
            <a:off x="442979" y="5154055"/>
            <a:ext cx="11363700" cy="717300"/>
          </a:xfrm>
          <a:prstGeom prst="roundRect">
            <a:avLst>
              <a:gd name="adj" fmla="val 10000"/>
            </a:avLst>
          </a:prstGeom>
          <a:solidFill>
            <a:srgbClr val="FAD1CC"/>
          </a:solidFill>
          <a:ln>
            <a:noFill/>
          </a:ln>
        </p:spPr>
        <p:txBody>
          <a:bodyPr spcFirstLastPara="1" wrap="square" lIns="79475" tIns="39725" rIns="79475" bIns="397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5" name="Google Shape;1085;g35ec044ef4a_0_4826"/>
          <p:cNvSpPr txBox="1">
            <a:spLocks noGrp="1"/>
          </p:cNvSpPr>
          <p:nvPr>
            <p:ph type="body" idx="5"/>
          </p:nvPr>
        </p:nvSpPr>
        <p:spPr>
          <a:xfrm>
            <a:off x="1187976" y="5214234"/>
            <a:ext cx="10316100" cy="604500"/>
          </a:xfrm>
          <a:prstGeom prst="rect">
            <a:avLst/>
          </a:prstGeom>
          <a:noFill/>
          <a:ln>
            <a:noFill/>
          </a:ln>
        </p:spPr>
        <p:txBody>
          <a:bodyPr spcFirstLastPara="1" wrap="square" lIns="79475" tIns="39725" rIns="79475" bIns="39725" anchor="ctr" anchorCtr="0">
            <a:noAutofit/>
          </a:bodyPr>
          <a:lstStyle>
            <a:lvl1pPr marL="457200" marR="0" lvl="0" indent="-228600" algn="l" rtl="0">
              <a:lnSpc>
                <a:spcPct val="90000"/>
              </a:lnSpc>
              <a:spcBef>
                <a:spcPts val="900"/>
              </a:spcBef>
              <a:spcAft>
                <a:spcPts val="0"/>
              </a:spcAft>
              <a:buClr>
                <a:schemeClr val="lt2"/>
              </a:buClr>
              <a:buSzPts val="1900"/>
              <a:buFont typeface="Noto Sans Symbols"/>
              <a:buNone/>
              <a:defRPr sz="19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lt2"/>
              </a:buClr>
              <a:buSzPts val="2100"/>
              <a:buFont typeface="Noto Sans Symbols"/>
              <a:buChar char="▪"/>
              <a:defRPr sz="2100" b="0" i="0" u="none" strike="noStrike" cap="none">
                <a:solidFill>
                  <a:schemeClr val="accent2"/>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lt2"/>
              </a:buClr>
              <a:buSzPts val="1700"/>
              <a:buFont typeface="Noto Sans Symbols"/>
              <a:buChar char="▪"/>
              <a:defRPr sz="1700" b="0" i="0" u="none" strike="noStrike" cap="none">
                <a:solidFill>
                  <a:schemeClr val="accent2"/>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lt2"/>
              </a:buClr>
              <a:buSzPts val="1600"/>
              <a:buFont typeface="Noto Sans Symbols"/>
              <a:buChar char="▪"/>
              <a:defRPr sz="1600" b="0" i="0" u="none" strike="noStrike" cap="none">
                <a:solidFill>
                  <a:schemeClr val="accent2"/>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86" name="Google Shape;1086;g35ec044ef4a_0_4826"/>
          <p:cNvSpPr txBox="1">
            <a:spLocks noGrp="1"/>
          </p:cNvSpPr>
          <p:nvPr>
            <p:ph type="sldNum" idx="12"/>
          </p:nvPr>
        </p:nvSpPr>
        <p:spPr>
          <a:xfrm>
            <a:off x="11700434" y="6624084"/>
            <a:ext cx="475200" cy="234000"/>
          </a:xfrm>
          <a:prstGeom prst="rect">
            <a:avLst/>
          </a:prstGeom>
          <a:noFill/>
          <a:ln>
            <a:noFill/>
          </a:ln>
        </p:spPr>
        <p:txBody>
          <a:bodyPr spcFirstLastPara="1" wrap="square" lIns="79475" tIns="39725" rIns="79475" bIns="3972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Divider 2">
  <p:cSld name="Section Divider 2">
    <p:spTree>
      <p:nvGrpSpPr>
        <p:cNvPr id="1" name="Shape 1087"/>
        <p:cNvGrpSpPr/>
        <p:nvPr/>
      </p:nvGrpSpPr>
      <p:grpSpPr>
        <a:xfrm>
          <a:off x="0" y="0"/>
          <a:ext cx="0" cy="0"/>
          <a:chOff x="0" y="0"/>
          <a:chExt cx="0" cy="0"/>
        </a:xfrm>
      </p:grpSpPr>
      <p:sp>
        <p:nvSpPr>
          <p:cNvPr id="1088" name="Google Shape;1088;g35ec044ef4a_0_4842"/>
          <p:cNvSpPr/>
          <p:nvPr/>
        </p:nvSpPr>
        <p:spPr>
          <a:xfrm>
            <a:off x="0" y="2906754"/>
            <a:ext cx="12192000" cy="163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089" name="Google Shape;1089;g35ec044ef4a_0_4842"/>
          <p:cNvSpPr/>
          <p:nvPr/>
        </p:nvSpPr>
        <p:spPr>
          <a:xfrm>
            <a:off x="0" y="4527524"/>
            <a:ext cx="12192000" cy="123600"/>
          </a:xfrm>
          <a:prstGeom prst="rect">
            <a:avLst/>
          </a:prstGeom>
          <a:solidFill>
            <a:srgbClr val="F160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518B"/>
              </a:solidFill>
              <a:latin typeface="Calibri"/>
              <a:ea typeface="Calibri"/>
              <a:cs typeface="Calibri"/>
              <a:sym typeface="Calibri"/>
            </a:endParaRPr>
          </a:p>
        </p:txBody>
      </p:sp>
      <p:sp>
        <p:nvSpPr>
          <p:cNvPr id="1090" name="Google Shape;1090;g35ec044ef4a_0_4842"/>
          <p:cNvSpPr txBox="1">
            <a:spLocks noGrp="1"/>
          </p:cNvSpPr>
          <p:nvPr>
            <p:ph type="ctrTitle"/>
          </p:nvPr>
        </p:nvSpPr>
        <p:spPr>
          <a:xfrm>
            <a:off x="338328" y="2992518"/>
            <a:ext cx="11539800" cy="146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1" name="Google Shape;1091;g35ec044ef4a_0_4842"/>
          <p:cNvPicPr preferRelativeResize="0"/>
          <p:nvPr/>
        </p:nvPicPr>
        <p:blipFill rotWithShape="1">
          <a:blip r:embed="rId2">
            <a:alphaModFix/>
          </a:blip>
          <a:srcRect/>
          <a:stretch/>
        </p:blipFill>
        <p:spPr>
          <a:xfrm>
            <a:off x="243837" y="287865"/>
            <a:ext cx="1391923" cy="695962"/>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 SFI">
  <p:cSld name="Title Slide - SFI">
    <p:spTree>
      <p:nvGrpSpPr>
        <p:cNvPr id="1" name="Shape 1094"/>
        <p:cNvGrpSpPr/>
        <p:nvPr/>
      </p:nvGrpSpPr>
      <p:grpSpPr>
        <a:xfrm>
          <a:off x="0" y="0"/>
          <a:ext cx="0" cy="0"/>
          <a:chOff x="0" y="0"/>
          <a:chExt cx="0" cy="0"/>
        </a:xfrm>
      </p:grpSpPr>
      <p:sp>
        <p:nvSpPr>
          <p:cNvPr id="1095" name="Google Shape;1095;g35ec4a82f64_0_541"/>
          <p:cNvSpPr/>
          <p:nvPr/>
        </p:nvSpPr>
        <p:spPr>
          <a:xfrm>
            <a:off x="0" y="1"/>
            <a:ext cx="12192000" cy="5177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chemeClr val="lt1"/>
              </a:solidFill>
              <a:latin typeface="Calibri"/>
              <a:ea typeface="Calibri"/>
              <a:cs typeface="Calibri"/>
              <a:sym typeface="Calibri"/>
            </a:endParaRPr>
          </a:p>
        </p:txBody>
      </p:sp>
      <p:sp>
        <p:nvSpPr>
          <p:cNvPr id="1096" name="Google Shape;1096;g35ec4a82f64_0_541"/>
          <p:cNvSpPr txBox="1"/>
          <p:nvPr/>
        </p:nvSpPr>
        <p:spPr>
          <a:xfrm>
            <a:off x="1104858" y="1336917"/>
            <a:ext cx="7789200" cy="45837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5400"/>
              <a:buFont typeface="Calibri"/>
              <a:buNone/>
            </a:pPr>
            <a:endParaRPr sz="5400" b="1" i="0" u="none" strike="noStrike" cap="none">
              <a:solidFill>
                <a:schemeClr val="accent5"/>
              </a:solidFill>
              <a:latin typeface="Calibri"/>
              <a:ea typeface="Calibri"/>
              <a:cs typeface="Calibri"/>
              <a:sym typeface="Calibri"/>
            </a:endParaRPr>
          </a:p>
        </p:txBody>
      </p:sp>
      <p:sp>
        <p:nvSpPr>
          <p:cNvPr id="1097" name="Google Shape;1097;g35ec4a82f64_0_541"/>
          <p:cNvSpPr txBox="1">
            <a:spLocks noGrp="1"/>
          </p:cNvSpPr>
          <p:nvPr>
            <p:ph type="ctrTitle"/>
          </p:nvPr>
        </p:nvSpPr>
        <p:spPr>
          <a:xfrm>
            <a:off x="1256474" y="2391935"/>
            <a:ext cx="7499400" cy="2364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b="1">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8" name="Google Shape;1098;g35ec4a82f64_0_541"/>
          <p:cNvPicPr preferRelativeResize="0"/>
          <p:nvPr/>
        </p:nvPicPr>
        <p:blipFill rotWithShape="1">
          <a:blip r:embed="rId2">
            <a:alphaModFix/>
          </a:blip>
          <a:srcRect/>
          <a:stretch/>
        </p:blipFill>
        <p:spPr>
          <a:xfrm>
            <a:off x="1283227" y="1518030"/>
            <a:ext cx="1391921" cy="695962"/>
          </a:xfrm>
          <a:prstGeom prst="rect">
            <a:avLst/>
          </a:prstGeom>
          <a:noFill/>
          <a:ln>
            <a:noFill/>
          </a:ln>
        </p:spPr>
      </p:pic>
      <p:sp>
        <p:nvSpPr>
          <p:cNvPr id="1099" name="Google Shape;1099;g35ec4a82f64_0_541"/>
          <p:cNvSpPr txBox="1">
            <a:spLocks noGrp="1"/>
          </p:cNvSpPr>
          <p:nvPr>
            <p:ph type="body" idx="1"/>
          </p:nvPr>
        </p:nvSpPr>
        <p:spPr>
          <a:xfrm>
            <a:off x="1283227" y="4865374"/>
            <a:ext cx="7472700" cy="8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1pPr>
            <a:lvl2pPr marL="914400" marR="0" lvl="1" indent="-228600" algn="l">
              <a:lnSpc>
                <a:spcPct val="90000"/>
              </a:lnSpc>
              <a:spcBef>
                <a:spcPts val="500"/>
              </a:spcBef>
              <a:spcAft>
                <a:spcPts val="0"/>
              </a:spcAft>
              <a:buClr>
                <a:schemeClr val="lt2"/>
              </a:buClr>
              <a:buSzPts val="2400"/>
              <a:buFont typeface="Noto Sans Symbols"/>
              <a:buNone/>
              <a:defRPr sz="2400" b="0" i="0" u="none" strike="noStrike" cap="none">
                <a:solidFill>
                  <a:srgbClr val="000000"/>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rgbClr val="000000"/>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0" name="Google Shape;1100;g35ec4a82f64_0_541" descr="A blue and black logo&#10;&#10;Description automatically generated"/>
          <p:cNvPicPr preferRelativeResize="0"/>
          <p:nvPr/>
        </p:nvPicPr>
        <p:blipFill rotWithShape="1">
          <a:blip r:embed="rId3">
            <a:alphaModFix/>
          </a:blip>
          <a:srcRect/>
          <a:stretch/>
        </p:blipFill>
        <p:spPr>
          <a:xfrm>
            <a:off x="6582874" y="1438602"/>
            <a:ext cx="2202645" cy="896111"/>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 Column - SFI">
  <p:cSld name="1 Column - SFI">
    <p:spTree>
      <p:nvGrpSpPr>
        <p:cNvPr id="1" name="Shape 1101"/>
        <p:cNvGrpSpPr/>
        <p:nvPr/>
      </p:nvGrpSpPr>
      <p:grpSpPr>
        <a:xfrm>
          <a:off x="0" y="0"/>
          <a:ext cx="0" cy="0"/>
          <a:chOff x="0" y="0"/>
          <a:chExt cx="0" cy="0"/>
        </a:xfrm>
      </p:grpSpPr>
      <p:sp>
        <p:nvSpPr>
          <p:cNvPr id="1102" name="Google Shape;1102;g35ec4a82f64_0_548"/>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03" name="Google Shape;1103;g35ec4a82f64_0_548"/>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104" name="Google Shape;1104;g35ec4a82f64_0_548"/>
          <p:cNvSpPr txBox="1">
            <a:spLocks noGrp="1"/>
          </p:cNvSpPr>
          <p:nvPr>
            <p:ph type="body" idx="1"/>
          </p:nvPr>
        </p:nvSpPr>
        <p:spPr>
          <a:xfrm>
            <a:off x="438912" y="1438586"/>
            <a:ext cx="11329500" cy="44967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g35ec4a82f64_0_548"/>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6" name="Google Shape;1106;g35ec4a82f64_0_548"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2 Left">
  <p:cSld name="1/2 Left">
    <p:spTree>
      <p:nvGrpSpPr>
        <p:cNvPr id="1" name="Shape 1107"/>
        <p:cNvGrpSpPr/>
        <p:nvPr/>
      </p:nvGrpSpPr>
      <p:grpSpPr>
        <a:xfrm>
          <a:off x="0" y="0"/>
          <a:ext cx="0" cy="0"/>
          <a:chOff x="0" y="0"/>
          <a:chExt cx="0" cy="0"/>
        </a:xfrm>
      </p:grpSpPr>
      <p:sp>
        <p:nvSpPr>
          <p:cNvPr id="1108" name="Google Shape;1108;g35ec4a82f64_0_554"/>
          <p:cNvSpPr/>
          <p:nvPr/>
        </p:nvSpPr>
        <p:spPr>
          <a:xfrm>
            <a:off x="-10896" y="0"/>
            <a:ext cx="6099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9" name="Google Shape;1109;g35ec4a82f64_0_554" descr="A close up of a sign&#10;&#10;Description automatically generated"/>
          <p:cNvPicPr preferRelativeResize="0"/>
          <p:nvPr/>
        </p:nvPicPr>
        <p:blipFill rotWithShape="1">
          <a:blip r:embed="rId2">
            <a:alphaModFix/>
          </a:blip>
          <a:srcRect/>
          <a:stretch/>
        </p:blipFill>
        <p:spPr>
          <a:xfrm>
            <a:off x="529877" y="208290"/>
            <a:ext cx="997300" cy="398921"/>
          </a:xfrm>
          <a:prstGeom prst="rect">
            <a:avLst/>
          </a:prstGeom>
          <a:noFill/>
          <a:ln>
            <a:noFill/>
          </a:ln>
        </p:spPr>
      </p:pic>
      <p:sp>
        <p:nvSpPr>
          <p:cNvPr id="1110" name="Google Shape;1110;g35ec4a82f64_0_554"/>
          <p:cNvSpPr txBox="1">
            <a:spLocks noGrp="1"/>
          </p:cNvSpPr>
          <p:nvPr>
            <p:ph type="body" idx="1"/>
          </p:nvPr>
        </p:nvSpPr>
        <p:spPr>
          <a:xfrm>
            <a:off x="394387" y="2451100"/>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lt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1" name="Google Shape;1111;g35ec4a82f64_0_554"/>
          <p:cNvSpPr txBox="1">
            <a:spLocks noGrp="1"/>
          </p:cNvSpPr>
          <p:nvPr>
            <p:ph type="ctrTitle"/>
          </p:nvPr>
        </p:nvSpPr>
        <p:spPr>
          <a:xfrm>
            <a:off x="394772" y="1353871"/>
            <a:ext cx="5409000" cy="881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2" name="Google Shape;1112;g35ec4a82f64_0_554"/>
          <p:cNvSpPr txBox="1">
            <a:spLocks noGrp="1"/>
          </p:cNvSpPr>
          <p:nvPr>
            <p:ph type="body" idx="2"/>
          </p:nvPr>
        </p:nvSpPr>
        <p:spPr>
          <a:xfrm>
            <a:off x="6452672" y="2451099"/>
            <a:ext cx="5409000" cy="35865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accent2"/>
              </a:buClr>
              <a:buSzPts val="2400"/>
              <a:buFont typeface="Noto Sans Symbols"/>
              <a:buChar char="▪"/>
              <a:defRPr sz="2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3" name="Google Shape;1113;g35ec4a82f64_0_554"/>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14" name="Google Shape;1114;g35ec4a82f64_0_554"/>
          <p:cNvSpPr txBox="1">
            <a:spLocks noGrp="1"/>
          </p:cNvSpPr>
          <p:nvPr>
            <p:ph type="body" idx="3"/>
          </p:nvPr>
        </p:nvSpPr>
        <p:spPr>
          <a:xfrm>
            <a:off x="6452672" y="1353871"/>
            <a:ext cx="5409000" cy="881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2"/>
              </a:buClr>
              <a:buSzPts val="3600"/>
              <a:buFont typeface="Noto Sans Symbols"/>
              <a:buNone/>
              <a:defRPr sz="3600" b="1" i="0" u="none" strike="noStrike" cap="none">
                <a:solidFill>
                  <a:srgbClr val="F16038"/>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4 Column - SFI">
  <p:cSld name="4 Column - SFI">
    <p:spTree>
      <p:nvGrpSpPr>
        <p:cNvPr id="1" name="Shape 1115"/>
        <p:cNvGrpSpPr/>
        <p:nvPr/>
      </p:nvGrpSpPr>
      <p:grpSpPr>
        <a:xfrm>
          <a:off x="0" y="0"/>
          <a:ext cx="0" cy="0"/>
          <a:chOff x="0" y="0"/>
          <a:chExt cx="0" cy="0"/>
        </a:xfrm>
      </p:grpSpPr>
      <p:sp>
        <p:nvSpPr>
          <p:cNvPr id="1116" name="Google Shape;1116;g35ec4a82f64_0_562"/>
          <p:cNvSpPr txBox="1">
            <a:spLocks noGrp="1"/>
          </p:cNvSpPr>
          <p:nvPr>
            <p:ph type="body" idx="1"/>
          </p:nvPr>
        </p:nvSpPr>
        <p:spPr>
          <a:xfrm>
            <a:off x="422662"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g35ec4a82f64_0_562"/>
          <p:cNvSpPr txBox="1">
            <a:spLocks noGrp="1"/>
          </p:cNvSpPr>
          <p:nvPr>
            <p:ph type="body" idx="2"/>
          </p:nvPr>
        </p:nvSpPr>
        <p:spPr>
          <a:xfrm>
            <a:off x="6281338"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8" name="Google Shape;1118;g35ec4a82f64_0_562"/>
          <p:cNvSpPr txBox="1">
            <a:spLocks noGrp="1"/>
          </p:cNvSpPr>
          <p:nvPr>
            <p:ph type="body" idx="3"/>
          </p:nvPr>
        </p:nvSpPr>
        <p:spPr>
          <a:xfrm>
            <a:off x="9210675"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9" name="Google Shape;1119;g35ec4a82f64_0_562"/>
          <p:cNvSpPr txBox="1">
            <a:spLocks noGrp="1"/>
          </p:cNvSpPr>
          <p:nvPr>
            <p:ph type="body" idx="4"/>
          </p:nvPr>
        </p:nvSpPr>
        <p:spPr>
          <a:xfrm>
            <a:off x="3352000" y="2279958"/>
            <a:ext cx="2558700" cy="36441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500"/>
              </a:spcBef>
              <a:spcAft>
                <a:spcPts val="0"/>
              </a:spcAft>
              <a:buClr>
                <a:schemeClr val="accent2"/>
              </a:buClr>
              <a:buSzPts val="1400"/>
              <a:buFont typeface="Noto Sans Symbols"/>
              <a:buChar char="▪"/>
              <a:defRPr sz="1400" b="0" i="0" u="none" strike="noStrike" cap="none">
                <a:solidFill>
                  <a:schemeClr val="accent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2"/>
              </a:buClr>
              <a:buSzPts val="1800"/>
              <a:buFont typeface="Noto Sans Symbols"/>
              <a:buChar char="▪"/>
              <a:defRPr sz="1800" b="0" i="0" u="none" strike="noStrike" cap="none">
                <a:solidFill>
                  <a:schemeClr val="accent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g35ec4a82f64_0_562"/>
          <p:cNvSpPr txBox="1">
            <a:spLocks noGrp="1"/>
          </p:cNvSpPr>
          <p:nvPr>
            <p:ph type="sldNum" idx="12"/>
          </p:nvPr>
        </p:nvSpPr>
        <p:spPr>
          <a:xfrm>
            <a:off x="11700433" y="6624083"/>
            <a:ext cx="474900" cy="234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21" name="Google Shape;1121;g35ec4a82f64_0_562"/>
          <p:cNvSpPr txBox="1">
            <a:spLocks noGrp="1"/>
          </p:cNvSpPr>
          <p:nvPr>
            <p:ph type="body" idx="5"/>
          </p:nvPr>
        </p:nvSpPr>
        <p:spPr>
          <a:xfrm>
            <a:off x="42266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g35ec4a82f64_0_562"/>
          <p:cNvSpPr txBox="1">
            <a:spLocks noGrp="1"/>
          </p:cNvSpPr>
          <p:nvPr>
            <p:ph type="body" idx="6"/>
          </p:nvPr>
        </p:nvSpPr>
        <p:spPr>
          <a:xfrm>
            <a:off x="3352000"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g35ec4a82f64_0_562"/>
          <p:cNvSpPr txBox="1">
            <a:spLocks noGrp="1"/>
          </p:cNvSpPr>
          <p:nvPr>
            <p:ph type="body" idx="7"/>
          </p:nvPr>
        </p:nvSpPr>
        <p:spPr>
          <a:xfrm>
            <a:off x="6281338"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g35ec4a82f64_0_562"/>
          <p:cNvSpPr txBox="1">
            <a:spLocks noGrp="1"/>
          </p:cNvSpPr>
          <p:nvPr>
            <p:ph type="body" idx="8"/>
          </p:nvPr>
        </p:nvSpPr>
        <p:spPr>
          <a:xfrm>
            <a:off x="9209665" y="1419557"/>
            <a:ext cx="2558700" cy="7815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2200"/>
              <a:buFont typeface="Noto Sans Symbols"/>
              <a:buNone/>
              <a:defRPr sz="2200" b="0" i="0" u="none" strike="noStrike" cap="none">
                <a:solidFill>
                  <a:schemeClr val="dk2"/>
                </a:solidFill>
                <a:latin typeface="Calibri"/>
                <a:ea typeface="Calibri"/>
                <a:cs typeface="Calibri"/>
                <a:sym typeface="Calibri"/>
              </a:defRPr>
            </a:lvl1pPr>
            <a:lvl2pPr marL="914400" marR="0" lvl="1" indent="-381000" algn="l">
              <a:lnSpc>
                <a:spcPct val="90000"/>
              </a:lnSpc>
              <a:spcBef>
                <a:spcPts val="500"/>
              </a:spcBef>
              <a:spcAft>
                <a:spcPts val="0"/>
              </a:spcAft>
              <a:buClr>
                <a:schemeClr val="lt2"/>
              </a:buClr>
              <a:buSzPts val="2400"/>
              <a:buFont typeface="Noto Sans Symbols"/>
              <a:buChar char="▪"/>
              <a:defRPr sz="2400" b="0" i="0" u="none" strike="noStrike" cap="none">
                <a:solidFill>
                  <a:schemeClr val="accent2"/>
                </a:solidFill>
                <a:latin typeface="Calibri"/>
                <a:ea typeface="Calibri"/>
                <a:cs typeface="Calibri"/>
                <a:sym typeface="Calibri"/>
              </a:defRPr>
            </a:lvl2pPr>
            <a:lvl3pPr marL="1371600" marR="0" lvl="2" indent="-355600" algn="l">
              <a:lnSpc>
                <a:spcPct val="90000"/>
              </a:lnSpc>
              <a:spcBef>
                <a:spcPts val="500"/>
              </a:spcBef>
              <a:spcAft>
                <a:spcPts val="0"/>
              </a:spcAft>
              <a:buClr>
                <a:schemeClr val="lt2"/>
              </a:buClr>
              <a:buSzPts val="2000"/>
              <a:buFont typeface="Noto Sans Symbols"/>
              <a:buChar char="▪"/>
              <a:defRPr sz="2000" b="0" i="0" u="none" strike="noStrike" cap="none">
                <a:solidFill>
                  <a:schemeClr val="accent2"/>
                </a:solidFill>
                <a:latin typeface="Calibri"/>
                <a:ea typeface="Calibri"/>
                <a:cs typeface="Calibri"/>
                <a:sym typeface="Calibri"/>
              </a:defRPr>
            </a:lvl3pPr>
            <a:lvl4pPr marL="1828800" marR="0" lvl="3"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4pPr>
            <a:lvl5pPr marL="2286000" marR="0" lvl="4" indent="-342900" algn="l">
              <a:lnSpc>
                <a:spcPct val="90000"/>
              </a:lnSpc>
              <a:spcBef>
                <a:spcPts val="500"/>
              </a:spcBef>
              <a:spcAft>
                <a:spcPts val="0"/>
              </a:spcAft>
              <a:buClr>
                <a:schemeClr val="lt2"/>
              </a:buClr>
              <a:buSzPts val="1800"/>
              <a:buFont typeface="Noto Sans Symbols"/>
              <a:buChar char="▪"/>
              <a:defRPr sz="1800" b="0" i="0" u="none" strike="noStrike" cap="none">
                <a:solidFill>
                  <a:schemeClr val="accent2"/>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25" name="Google Shape;1125;g35ec4a82f64_0_562"/>
          <p:cNvPicPr preferRelativeResize="0"/>
          <p:nvPr/>
        </p:nvPicPr>
        <p:blipFill rotWithShape="1">
          <a:blip r:embed="rId2">
            <a:alphaModFix/>
          </a:blip>
          <a:srcRect/>
          <a:stretch/>
        </p:blipFill>
        <p:spPr>
          <a:xfrm>
            <a:off x="243838" y="287865"/>
            <a:ext cx="1391921" cy="695962"/>
          </a:xfrm>
          <a:prstGeom prst="rect">
            <a:avLst/>
          </a:prstGeom>
          <a:noFill/>
          <a:ln>
            <a:noFill/>
          </a:ln>
        </p:spPr>
      </p:pic>
      <p:sp>
        <p:nvSpPr>
          <p:cNvPr id="1126" name="Google Shape;1126;g35ec4a82f64_0_56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800"/>
              <a:buFont typeface="Calibri"/>
              <a:buNone/>
              <a:defRPr sz="3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27" name="Google Shape;1127;g35ec4a82f64_0_562" descr="A blue and black logo&#10;&#10;Description automatically generated"/>
          <p:cNvPicPr preferRelativeResize="0"/>
          <p:nvPr/>
        </p:nvPicPr>
        <p:blipFill rotWithShape="1">
          <a:blip r:embed="rId3">
            <a:alphaModFix/>
          </a:blip>
          <a:srcRect/>
          <a:stretch/>
        </p:blipFill>
        <p:spPr>
          <a:xfrm>
            <a:off x="10610015" y="111741"/>
            <a:ext cx="1453896" cy="5914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theme" Target="../theme/theme2.xml"/><Relationship Id="rId20" Type="http://schemas.openxmlformats.org/officeDocument/2006/relationships/slideLayout" Target="../slideLayouts/slideLayout70.xml"/><Relationship Id="rId41" Type="http://schemas.openxmlformats.org/officeDocument/2006/relationships/slideLayout" Target="../slideLayouts/slideLayout9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slideLayout" Target="../slideLayouts/slideLayout134.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slideLayout" Target="../slideLayouts/slideLayout137.xml"/><Relationship Id="rId47" Type="http://schemas.openxmlformats.org/officeDocument/2006/relationships/theme" Target="../theme/theme3.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slideLayout" Target="../slideLayouts/slideLayout138.xml"/><Relationship Id="rId8" Type="http://schemas.openxmlformats.org/officeDocument/2006/relationships/slideLayout" Target="../slideLayouts/slideLayout103.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20" Type="http://schemas.openxmlformats.org/officeDocument/2006/relationships/slideLayout" Target="../slideLayouts/slideLayout115.xml"/><Relationship Id="rId41" Type="http://schemas.openxmlformats.org/officeDocument/2006/relationships/slideLayout" Target="../slideLayouts/slideLayout13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slideLayout" Target="../slideLayouts/slideLayout183.xml"/><Relationship Id="rId47" Type="http://schemas.openxmlformats.org/officeDocument/2006/relationships/slideLayout" Target="../slideLayouts/slideLayout188.xml"/><Relationship Id="rId50" Type="http://schemas.openxmlformats.org/officeDocument/2006/relationships/slideLayout" Target="../slideLayouts/slideLayout191.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9" Type="http://schemas.openxmlformats.org/officeDocument/2006/relationships/slideLayout" Target="../slideLayouts/slideLayout170.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45" Type="http://schemas.openxmlformats.org/officeDocument/2006/relationships/slideLayout" Target="../slideLayouts/slideLayout186.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49" Type="http://schemas.openxmlformats.org/officeDocument/2006/relationships/slideLayout" Target="../slideLayouts/slideLayout190.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4" Type="http://schemas.openxmlformats.org/officeDocument/2006/relationships/slideLayout" Target="../slideLayouts/slideLayout185.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 Id="rId43" Type="http://schemas.openxmlformats.org/officeDocument/2006/relationships/slideLayout" Target="../slideLayouts/slideLayout184.xml"/><Relationship Id="rId48" Type="http://schemas.openxmlformats.org/officeDocument/2006/relationships/slideLayout" Target="../slideLayouts/slideLayout189.xml"/><Relationship Id="rId8" Type="http://schemas.openxmlformats.org/officeDocument/2006/relationships/slideLayout" Target="../slideLayouts/slideLayout149.xml"/><Relationship Id="rId51" Type="http://schemas.openxmlformats.org/officeDocument/2006/relationships/theme" Target="../theme/theme4.xml"/><Relationship Id="rId3" Type="http://schemas.openxmlformats.org/officeDocument/2006/relationships/slideLayout" Target="../slideLayouts/slideLayout144.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46" Type="http://schemas.openxmlformats.org/officeDocument/2006/relationships/slideLayout" Target="../slideLayouts/slideLayout187.xml"/><Relationship Id="rId20" Type="http://schemas.openxmlformats.org/officeDocument/2006/relationships/slideLayout" Target="../slideLayouts/slideLayout161.xml"/><Relationship Id="rId41" Type="http://schemas.openxmlformats.org/officeDocument/2006/relationships/slideLayout" Target="../slideLayouts/slideLayout182.xml"/><Relationship Id="rId1" Type="http://schemas.openxmlformats.org/officeDocument/2006/relationships/slideLayout" Target="../slideLayouts/slideLayout142.xml"/><Relationship Id="rId6" Type="http://schemas.openxmlformats.org/officeDocument/2006/relationships/slideLayout" Target="../slideLayouts/slideLayout14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9" Type="http://schemas.openxmlformats.org/officeDocument/2006/relationships/slideLayout" Target="../slideLayouts/slideLayout230.xml"/><Relationship Id="rId21" Type="http://schemas.openxmlformats.org/officeDocument/2006/relationships/slideLayout" Target="../slideLayouts/slideLayout212.xml"/><Relationship Id="rId34" Type="http://schemas.openxmlformats.org/officeDocument/2006/relationships/slideLayout" Target="../slideLayouts/slideLayout225.xml"/><Relationship Id="rId42" Type="http://schemas.openxmlformats.org/officeDocument/2006/relationships/slideLayout" Target="../slideLayouts/slideLayout233.xml"/><Relationship Id="rId47" Type="http://schemas.openxmlformats.org/officeDocument/2006/relationships/slideLayout" Target="../slideLayouts/slideLayout238.xml"/><Relationship Id="rId50" Type="http://schemas.openxmlformats.org/officeDocument/2006/relationships/slideLayout" Target="../slideLayouts/slideLayout241.xml"/><Relationship Id="rId7" Type="http://schemas.openxmlformats.org/officeDocument/2006/relationships/slideLayout" Target="../slideLayouts/slideLayout19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9" Type="http://schemas.openxmlformats.org/officeDocument/2006/relationships/slideLayout" Target="../slideLayouts/slideLayout220.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37" Type="http://schemas.openxmlformats.org/officeDocument/2006/relationships/slideLayout" Target="../slideLayouts/slideLayout228.xml"/><Relationship Id="rId40" Type="http://schemas.openxmlformats.org/officeDocument/2006/relationships/slideLayout" Target="../slideLayouts/slideLayout231.xml"/><Relationship Id="rId45" Type="http://schemas.openxmlformats.org/officeDocument/2006/relationships/slideLayout" Target="../slideLayouts/slideLayout236.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36" Type="http://schemas.openxmlformats.org/officeDocument/2006/relationships/slideLayout" Target="../slideLayouts/slideLayout227.xml"/><Relationship Id="rId49" Type="http://schemas.openxmlformats.org/officeDocument/2006/relationships/slideLayout" Target="../slideLayouts/slideLayout240.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slideLayout" Target="../slideLayouts/slideLayout222.xml"/><Relationship Id="rId44" Type="http://schemas.openxmlformats.org/officeDocument/2006/relationships/slideLayout" Target="../slideLayouts/slideLayout235.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 Id="rId35" Type="http://schemas.openxmlformats.org/officeDocument/2006/relationships/slideLayout" Target="../slideLayouts/slideLayout226.xml"/><Relationship Id="rId43" Type="http://schemas.openxmlformats.org/officeDocument/2006/relationships/slideLayout" Target="../slideLayouts/slideLayout234.xml"/><Relationship Id="rId48" Type="http://schemas.openxmlformats.org/officeDocument/2006/relationships/slideLayout" Target="../slideLayouts/slideLayout239.xml"/><Relationship Id="rId8" Type="http://schemas.openxmlformats.org/officeDocument/2006/relationships/slideLayout" Target="../slideLayouts/slideLayout199.xml"/><Relationship Id="rId51" Type="http://schemas.openxmlformats.org/officeDocument/2006/relationships/theme" Target="../theme/theme5.xml"/><Relationship Id="rId3" Type="http://schemas.openxmlformats.org/officeDocument/2006/relationships/slideLayout" Target="../slideLayouts/slideLayout194.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slideLayout" Target="../slideLayouts/slideLayout224.xml"/><Relationship Id="rId38" Type="http://schemas.openxmlformats.org/officeDocument/2006/relationships/slideLayout" Target="../slideLayouts/slideLayout229.xml"/><Relationship Id="rId46" Type="http://schemas.openxmlformats.org/officeDocument/2006/relationships/slideLayout" Target="../slideLayouts/slideLayout237.xml"/><Relationship Id="rId20" Type="http://schemas.openxmlformats.org/officeDocument/2006/relationships/slideLayout" Target="../slideLayouts/slideLayout211.xml"/><Relationship Id="rId41" Type="http://schemas.openxmlformats.org/officeDocument/2006/relationships/slideLayout" Target="../slideLayouts/slideLayout232.xml"/><Relationship Id="rId1" Type="http://schemas.openxmlformats.org/officeDocument/2006/relationships/slideLayout" Target="../slideLayouts/slideLayout192.xml"/><Relationship Id="rId6" Type="http://schemas.openxmlformats.org/officeDocument/2006/relationships/slideLayout" Target="../slideLayouts/slideLayout1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335b1a3233b_0_0"/>
          <p:cNvSpPr txBox="1">
            <a:spLocks noGrp="1"/>
          </p:cNvSpPr>
          <p:nvPr>
            <p:ph type="title"/>
          </p:nvPr>
        </p:nvSpPr>
        <p:spPr>
          <a:xfrm>
            <a:off x="637953" y="104134"/>
            <a:ext cx="11164200" cy="751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
        <p:cNvGrpSpPr/>
        <p:nvPr/>
      </p:nvGrpSpPr>
      <p:grpSpPr>
        <a:xfrm>
          <a:off x="0" y="0"/>
          <a:ext cx="0" cy="0"/>
          <a:chOff x="0" y="0"/>
          <a:chExt cx="0" cy="0"/>
        </a:xfrm>
      </p:grpSpPr>
      <p:sp>
        <p:nvSpPr>
          <p:cNvPr id="570" name="Google Shape;570;g35ec044ef4a_0_4324"/>
          <p:cNvSpPr txBox="1">
            <a:spLocks noGrp="1"/>
          </p:cNvSpPr>
          <p:nvPr>
            <p:ph type="title"/>
          </p:nvPr>
        </p:nvSpPr>
        <p:spPr>
          <a:xfrm>
            <a:off x="637953" y="104134"/>
            <a:ext cx="11164200" cy="751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g35ec4a82f64_0_539"/>
          <p:cNvSpPr txBox="1">
            <a:spLocks noGrp="1"/>
          </p:cNvSpPr>
          <p:nvPr>
            <p:ph type="title"/>
          </p:nvPr>
        </p:nvSpPr>
        <p:spPr>
          <a:xfrm>
            <a:off x="637953" y="104134"/>
            <a:ext cx="11164200" cy="751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 id="2147483789" r:id="rId43"/>
    <p:sldLayoutId id="2147483790" r:id="rId44"/>
    <p:sldLayoutId id="2147483791" r:id="rId45"/>
    <p:sldLayoutId id="2147483792"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5"/>
        <p:cNvGrpSpPr/>
        <p:nvPr/>
      </p:nvGrpSpPr>
      <p:grpSpPr>
        <a:xfrm>
          <a:off x="0" y="0"/>
          <a:ext cx="0" cy="0"/>
          <a:chOff x="0" y="0"/>
          <a:chExt cx="0" cy="0"/>
        </a:xfrm>
      </p:grpSpPr>
      <p:sp>
        <p:nvSpPr>
          <p:cNvPr id="1616" name="Google Shape;1616;g35ec4a82f64_0_2332"/>
          <p:cNvSpPr txBox="1">
            <a:spLocks noGrp="1"/>
          </p:cNvSpPr>
          <p:nvPr>
            <p:ph type="title"/>
          </p:nvPr>
        </p:nvSpPr>
        <p:spPr>
          <a:xfrm>
            <a:off x="637953" y="104134"/>
            <a:ext cx="11164200" cy="751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5"/>
        <p:cNvGrpSpPr/>
        <p:nvPr/>
      </p:nvGrpSpPr>
      <p:grpSpPr>
        <a:xfrm>
          <a:off x="0" y="0"/>
          <a:ext cx="0" cy="0"/>
          <a:chOff x="0" y="0"/>
          <a:chExt cx="0" cy="0"/>
        </a:xfrm>
      </p:grpSpPr>
      <p:sp>
        <p:nvSpPr>
          <p:cNvPr id="2176" name="Google Shape;2176;g35ec4a82f64_0_4610"/>
          <p:cNvSpPr txBox="1">
            <a:spLocks noGrp="1"/>
          </p:cNvSpPr>
          <p:nvPr>
            <p:ph type="title"/>
          </p:nvPr>
        </p:nvSpPr>
        <p:spPr>
          <a:xfrm>
            <a:off x="637953" y="104134"/>
            <a:ext cx="11164200" cy="751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 id="2147483881" r:id="rId37"/>
    <p:sldLayoutId id="2147483882" r:id="rId38"/>
    <p:sldLayoutId id="2147483883" r:id="rId39"/>
    <p:sldLayoutId id="2147483884" r:id="rId40"/>
    <p:sldLayoutId id="2147483885" r:id="rId41"/>
    <p:sldLayoutId id="2147483886" r:id="rId42"/>
    <p:sldLayoutId id="2147483887" r:id="rId43"/>
    <p:sldLayoutId id="2147483888" r:id="rId44"/>
    <p:sldLayoutId id="2147483889" r:id="rId45"/>
    <p:sldLayoutId id="2147483890" r:id="rId46"/>
    <p:sldLayoutId id="2147483891" r:id="rId47"/>
    <p:sldLayoutId id="2147483892" r:id="rId48"/>
    <p:sldLayoutId id="2147483893" r:id="rId49"/>
    <p:sldLayoutId id="2147483894"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0.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9"/>
        <p:cNvGrpSpPr/>
        <p:nvPr/>
      </p:nvGrpSpPr>
      <p:grpSpPr>
        <a:xfrm>
          <a:off x="0" y="0"/>
          <a:ext cx="0" cy="0"/>
          <a:chOff x="0" y="0"/>
          <a:chExt cx="0" cy="0"/>
        </a:xfrm>
      </p:grpSpPr>
      <p:sp>
        <p:nvSpPr>
          <p:cNvPr id="2740" name="Google Shape;2740;g338e7fb5d87_0_0"/>
          <p:cNvSpPr txBox="1">
            <a:spLocks noGrp="1"/>
          </p:cNvSpPr>
          <p:nvPr>
            <p:ph type="ctrTitle"/>
          </p:nvPr>
        </p:nvSpPr>
        <p:spPr>
          <a:xfrm>
            <a:off x="1358918" y="3429000"/>
            <a:ext cx="7499400" cy="2364300"/>
          </a:xfrm>
          <a:prstGeom prst="rect">
            <a:avLst/>
          </a:prstGeom>
          <a:noFill/>
          <a:ln>
            <a:noFill/>
          </a:ln>
        </p:spPr>
        <p:txBody>
          <a:bodyPr spcFirstLastPara="1" wrap="square" lIns="92500" tIns="46250" rIns="92500" bIns="46250" anchor="b" anchorCtr="0">
            <a:noAutofit/>
          </a:bodyPr>
          <a:lstStyle/>
          <a:p>
            <a:pPr marL="0" lvl="0" indent="0" algn="l" rtl="0">
              <a:lnSpc>
                <a:spcPct val="90000"/>
              </a:lnSpc>
              <a:spcBef>
                <a:spcPts val="0"/>
              </a:spcBef>
              <a:spcAft>
                <a:spcPts val="0"/>
              </a:spcAft>
              <a:buClr>
                <a:schemeClr val="accent1"/>
              </a:buClr>
              <a:buSzPts val="5500"/>
              <a:buFont typeface="Calibri"/>
              <a:buNone/>
            </a:pPr>
            <a: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Bluebonnet </a:t>
            </a:r>
            <a: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Learning Secondary Math</a:t>
            </a:r>
            <a: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Coach Connecting Lesson Internalization and Student Work Analysis </a:t>
            </a:r>
            <a:b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b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Fernando Rosa</a:t>
            </a:r>
            <a:b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r>
              <a:rPr lang="en-US" sz="3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frosa@esc1.net</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6"/>
        <p:cNvGrpSpPr/>
        <p:nvPr/>
      </p:nvGrpSpPr>
      <p:grpSpPr>
        <a:xfrm>
          <a:off x="0" y="0"/>
          <a:ext cx="0" cy="0"/>
          <a:chOff x="0" y="0"/>
          <a:chExt cx="0" cy="0"/>
        </a:xfrm>
      </p:grpSpPr>
      <p:sp>
        <p:nvSpPr>
          <p:cNvPr id="2837" name="Google Shape;2837;g35ec4a82f64_0_2282"/>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3200"/>
              <a:buFont typeface="Calibri"/>
              <a:buNone/>
            </a:pPr>
            <a:r>
              <a:rPr lang="en-US" sz="3200"/>
              <a:t>Accelerating Learning vs Remediating Learning</a:t>
            </a:r>
            <a:endParaRPr sz="3200"/>
          </a:p>
        </p:txBody>
      </p:sp>
      <p:pic>
        <p:nvPicPr>
          <p:cNvPr id="2838" name="Google Shape;2838;g35ec4a82f64_0_2282" descr="The graphic shows an example of Remediation and an example of Learning Acceleration"/>
          <p:cNvPicPr preferRelativeResize="0"/>
          <p:nvPr/>
        </p:nvPicPr>
        <p:blipFill rotWithShape="1">
          <a:blip r:embed="rId3">
            <a:alphaModFix/>
          </a:blip>
          <a:srcRect/>
          <a:stretch/>
        </p:blipFill>
        <p:spPr>
          <a:xfrm>
            <a:off x="346125" y="1147524"/>
            <a:ext cx="11499749" cy="541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3"/>
        <p:cNvGrpSpPr/>
        <p:nvPr/>
      </p:nvGrpSpPr>
      <p:grpSpPr>
        <a:xfrm>
          <a:off x="0" y="0"/>
          <a:ext cx="0" cy="0"/>
          <a:chOff x="0" y="0"/>
          <a:chExt cx="0" cy="0"/>
        </a:xfrm>
      </p:grpSpPr>
      <p:sp>
        <p:nvSpPr>
          <p:cNvPr id="2844" name="Google Shape;2844;g35ec4a82f64_0_2288"/>
          <p:cNvSpPr txBox="1">
            <a:spLocks noGrp="1"/>
          </p:cNvSpPr>
          <p:nvPr>
            <p:ph type="ctrTitle"/>
          </p:nvPr>
        </p:nvSpPr>
        <p:spPr>
          <a:xfrm>
            <a:off x="3607125" y="236600"/>
            <a:ext cx="6895800" cy="1266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105555"/>
              <a:buFont typeface="Calibri"/>
              <a:buNone/>
            </a:pPr>
            <a:r>
              <a:rPr lang="en-US">
                <a:solidFill>
                  <a:schemeClr val="accent1"/>
                </a:solidFill>
              </a:rPr>
              <a:t>Just-in-Time Supports In Bluebonnet Learning Secondary Math</a:t>
            </a:r>
            <a:endParaRPr>
              <a:solidFill>
                <a:schemeClr val="accent1"/>
              </a:solidFill>
            </a:endParaRPr>
          </a:p>
        </p:txBody>
      </p:sp>
      <p:sp>
        <p:nvSpPr>
          <p:cNvPr id="2845" name="Google Shape;2845;g35ec4a82f64_0_2288"/>
          <p:cNvSpPr txBox="1"/>
          <p:nvPr/>
        </p:nvSpPr>
        <p:spPr>
          <a:xfrm>
            <a:off x="4704375" y="1503200"/>
            <a:ext cx="7086900" cy="4061700"/>
          </a:xfrm>
          <a:prstGeom prst="rect">
            <a:avLst/>
          </a:prstGeom>
          <a:noFill/>
          <a:ln>
            <a:noFill/>
          </a:ln>
        </p:spPr>
        <p:txBody>
          <a:bodyPr spcFirstLastPara="1" wrap="square" lIns="91425" tIns="91425" rIns="91425" bIns="91425" anchor="t" anchorCtr="0">
            <a:noAutofit/>
          </a:bodyPr>
          <a:lstStyle/>
          <a:p>
            <a:pPr marL="292608" marR="0" lvl="0" indent="-28956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Concepts are continuously spiraled, creating space for just-in-time support in upcoming lessons.</a:t>
            </a:r>
            <a:endParaRPr sz="2400" b="0" i="0" u="none" strike="noStrike" cap="none">
              <a:solidFill>
                <a:schemeClr val="dk1"/>
              </a:solidFill>
              <a:latin typeface="Calibri"/>
              <a:ea typeface="Calibri"/>
              <a:cs typeface="Calibri"/>
              <a:sym typeface="Calibri"/>
            </a:endParaRPr>
          </a:p>
          <a:p>
            <a:pPr marL="292608" marR="0" lvl="0" indent="-28956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Teachers can look ahead to upcoming lessons to stamp knowledge and scaffold questions.</a:t>
            </a:r>
            <a:endParaRPr sz="2400" b="0" i="0" u="none" strike="noStrike" cap="none">
              <a:solidFill>
                <a:schemeClr val="dk1"/>
              </a:solidFill>
              <a:latin typeface="Calibri"/>
              <a:ea typeface="Calibri"/>
              <a:cs typeface="Calibri"/>
              <a:sym typeface="Calibri"/>
            </a:endParaRPr>
          </a:p>
          <a:p>
            <a:pPr marL="292608" marR="0" lvl="0" indent="-28956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Lesson activities and Questions to Support Discourse help teachers monitor student understanding in real time. Based on this data, teachers can adjust instruction by assigning targeted Skills Practice sets and scheduling Learning Individual days to support or extend learning.</a:t>
            </a:r>
            <a:endParaRPr sz="2400" b="0" i="0" u="none" strike="noStrike" cap="none">
              <a:solidFill>
                <a:schemeClr val="dk1"/>
              </a:solidFill>
              <a:latin typeface="Calibri"/>
              <a:ea typeface="Calibri"/>
              <a:cs typeface="Calibri"/>
              <a:sym typeface="Calibri"/>
            </a:endParaRPr>
          </a:p>
          <a:p>
            <a:pPr marL="292608" marR="0" lvl="0" indent="-28956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Performance Tasks offer another opportunity to demonstrate TEKS mastery and engage with mathematical process standards.</a:t>
            </a:r>
            <a:endParaRPr sz="2400" b="0" i="0" u="none" strike="noStrike" cap="none">
              <a:solidFill>
                <a:schemeClr val="dk1"/>
              </a:solidFill>
              <a:latin typeface="Calibri"/>
              <a:ea typeface="Calibri"/>
              <a:cs typeface="Calibri"/>
              <a:sym typeface="Calibri"/>
            </a:endParaRPr>
          </a:p>
        </p:txBody>
      </p:sp>
      <p:pic>
        <p:nvPicPr>
          <p:cNvPr id="2846" name="Google Shape;2846;g35ec4a82f64_0_2288"/>
          <p:cNvPicPr preferRelativeResize="0"/>
          <p:nvPr/>
        </p:nvPicPr>
        <p:blipFill rotWithShape="1">
          <a:blip r:embed="rId3">
            <a:alphaModFix/>
          </a:blip>
          <a:srcRect/>
          <a:stretch/>
        </p:blipFill>
        <p:spPr>
          <a:xfrm>
            <a:off x="180477" y="2584478"/>
            <a:ext cx="4024125" cy="1567545"/>
          </a:xfrm>
          <a:prstGeom prst="rect">
            <a:avLst/>
          </a:prstGeom>
          <a:noFill/>
          <a:ln>
            <a:noFill/>
          </a:ln>
        </p:spPr>
      </p:pic>
      <p:sp>
        <p:nvSpPr>
          <p:cNvPr id="2" name="TextBox 1">
            <a:extLst>
              <a:ext uri="{FF2B5EF4-FFF2-40B4-BE49-F238E27FC236}">
                <a16:creationId xmlns:a16="http://schemas.microsoft.com/office/drawing/2014/main" id="{1720DAFA-FD1A-794B-6655-C241D6A5A0AB}"/>
              </a:ext>
            </a:extLst>
          </p:cNvPr>
          <p:cNvSpPr txBox="1"/>
          <p:nvPr/>
        </p:nvSpPr>
        <p:spPr>
          <a:xfrm>
            <a:off x="1366344" y="1583729"/>
            <a:ext cx="10056625" cy="3139321"/>
          </a:xfrm>
          <a:prstGeom prst="rect">
            <a:avLst/>
          </a:prstGeom>
          <a:solidFill>
            <a:srgbClr val="FFFF00"/>
          </a:solidFill>
        </p:spPr>
        <p:txBody>
          <a:bodyPr wrap="square" rtlCol="0">
            <a:spAutoFit/>
          </a:bodyPr>
          <a:lstStyle/>
          <a:p>
            <a:pPr lvl="1">
              <a:buClr>
                <a:schemeClr val="dk1"/>
              </a:buClr>
              <a:buSzPts val="1100"/>
            </a:pPr>
            <a:r>
              <a:rPr lang="en-US" sz="1800">
                <a:solidFill>
                  <a:schemeClr val="dk1"/>
                </a:solidFill>
                <a:latin typeface="Calibri"/>
                <a:ea typeface="Calibri"/>
                <a:cs typeface="Calibri"/>
                <a:sym typeface="Calibri"/>
              </a:rPr>
              <a:t>5. What is the main purpose of using Just-in-Time (JIT) supports during a lesson?</a:t>
            </a:r>
          </a:p>
          <a:p>
            <a:pPr marL="914400" lvl="0" indent="-342900">
              <a:buClr>
                <a:schemeClr val="dk1"/>
              </a:buClr>
              <a:buSzPts val="1800"/>
              <a:buFont typeface="Calibri"/>
              <a:buAutoNum type="alphaUcPeriod"/>
            </a:pPr>
            <a:r>
              <a:rPr lang="en-US" sz="1800">
                <a:solidFill>
                  <a:schemeClr val="dk1"/>
                </a:solidFill>
                <a:latin typeface="Calibri"/>
                <a:ea typeface="Calibri"/>
                <a:cs typeface="Calibri"/>
                <a:sym typeface="Calibri"/>
              </a:rPr>
              <a:t>To reteach the entire lesson from the beginning</a:t>
            </a:r>
          </a:p>
          <a:p>
            <a:pPr marL="914400" lvl="0" indent="-342900">
              <a:buClr>
                <a:schemeClr val="dk1"/>
              </a:buClr>
              <a:buSzPts val="1800"/>
              <a:buFont typeface="Calibri"/>
              <a:buAutoNum type="alphaUcPeriod"/>
            </a:pPr>
            <a:r>
              <a:rPr lang="en-US" sz="1800">
                <a:solidFill>
                  <a:schemeClr val="dk1"/>
                </a:solidFill>
                <a:latin typeface="Calibri"/>
                <a:ea typeface="Calibri"/>
                <a:cs typeface="Calibri"/>
                <a:sym typeface="Calibri"/>
              </a:rPr>
              <a:t>To implement adjustments and interventions exactly as planned, regardless of student needs</a:t>
            </a:r>
          </a:p>
          <a:p>
            <a:pPr marL="914400" lvl="0" indent="-342900">
              <a:buClr>
                <a:schemeClr val="dk1"/>
              </a:buClr>
              <a:buSzPts val="1800"/>
              <a:buFont typeface="Calibri"/>
              <a:buAutoNum type="alphaUcPeriod"/>
            </a:pPr>
            <a:r>
              <a:rPr lang="en-US" sz="1800">
                <a:solidFill>
                  <a:schemeClr val="dk1"/>
                </a:solidFill>
                <a:highlight>
                  <a:srgbClr val="00FF00"/>
                </a:highlight>
                <a:latin typeface="Calibri"/>
                <a:ea typeface="Calibri"/>
                <a:cs typeface="Calibri"/>
                <a:sym typeface="Calibri"/>
              </a:rPr>
              <a:t>To provide timely supports using available tools to meet student needs in the moment</a:t>
            </a:r>
            <a:endParaRPr lang="en-US" sz="1800">
              <a:solidFill>
                <a:schemeClr val="dk1"/>
              </a:solidFill>
              <a:latin typeface="Calibri"/>
              <a:ea typeface="Calibri"/>
              <a:cs typeface="Calibri"/>
              <a:sym typeface="Calibri"/>
            </a:endParaRPr>
          </a:p>
          <a:p>
            <a:pPr marL="914400" lvl="0" indent="-342900">
              <a:buClr>
                <a:schemeClr val="dk1"/>
              </a:buClr>
              <a:buSzPts val="1800"/>
              <a:buFont typeface="Calibri"/>
              <a:buAutoNum type="alphaUcPeriod"/>
            </a:pPr>
            <a:r>
              <a:rPr lang="en-US" sz="1800">
                <a:solidFill>
                  <a:schemeClr val="dk1"/>
                </a:solidFill>
                <a:latin typeface="Calibri"/>
                <a:ea typeface="Calibri"/>
                <a:cs typeface="Calibri"/>
                <a:sym typeface="Calibri"/>
              </a:rPr>
              <a:t>To skip lesson components that are too difficult for students</a:t>
            </a:r>
          </a:p>
          <a:p>
            <a:pPr lvl="0">
              <a:buClr>
                <a:schemeClr val="dk1"/>
              </a:buClr>
              <a:buSzPts val="1100"/>
            </a:pPr>
            <a:r>
              <a:rPr lang="en-US" sz="1800" b="1">
                <a:solidFill>
                  <a:schemeClr val="dk1"/>
                </a:solidFill>
                <a:latin typeface="Calibri"/>
                <a:ea typeface="Calibri"/>
                <a:cs typeface="Calibri"/>
                <a:sym typeface="Calibri"/>
              </a:rPr>
              <a:t>Correct Answer Rationale: The correct answer is C. Just-in-Time (JIT) supports are meant to be responsive—teachers use them during instruction to address student needs as they arise. This might include using high-quality instructional materials (HQIM) like embedded supports, margin notes, or accessibility features to help students engage with the content without delaying the lesson. It’s not about re-teaching everything or skipping difficult parts, but about making real-time, strategic adjustments that keep all students on track.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sp>
        <p:nvSpPr>
          <p:cNvPr id="2852" name="Google Shape;2852;g35ec4a82f64_0_3462"/>
          <p:cNvSpPr txBox="1">
            <a:spLocks noGrp="1"/>
          </p:cNvSpPr>
          <p:nvPr>
            <p:ph type="ctrTitle"/>
          </p:nvPr>
        </p:nvSpPr>
        <p:spPr>
          <a:xfrm>
            <a:off x="267773" y="2124219"/>
            <a:ext cx="2653200" cy="2343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a:t>Lesson Adjustment Guidelines</a:t>
            </a:r>
            <a:endParaRPr/>
          </a:p>
        </p:txBody>
      </p:sp>
      <p:grpSp>
        <p:nvGrpSpPr>
          <p:cNvPr id="2853" name="Google Shape;2853;g35ec4a82f64_0_3462"/>
          <p:cNvGrpSpPr/>
          <p:nvPr/>
        </p:nvGrpSpPr>
        <p:grpSpPr>
          <a:xfrm>
            <a:off x="3265061" y="183374"/>
            <a:ext cx="8737222" cy="6429893"/>
            <a:chOff x="3167800" y="-21996"/>
            <a:chExt cx="8834400" cy="6635597"/>
          </a:xfrm>
        </p:grpSpPr>
        <p:sp>
          <p:nvSpPr>
            <p:cNvPr id="2854" name="Google Shape;2854;g35ec4a82f64_0_3462"/>
            <p:cNvSpPr/>
            <p:nvPr/>
          </p:nvSpPr>
          <p:spPr>
            <a:xfrm>
              <a:off x="3167800" y="-21996"/>
              <a:ext cx="8834400" cy="1573500"/>
            </a:xfrm>
            <a:prstGeom prst="roundRect">
              <a:avLst>
                <a:gd name="adj" fmla="val 16667"/>
              </a:avLst>
            </a:prstGeom>
            <a:solidFill>
              <a:srgbClr val="CDE0F0"/>
            </a:solidFill>
            <a:ln w="12700" cap="flat" cmpd="sng">
              <a:solidFill>
                <a:srgbClr val="CDE0F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2600"/>
                <a:buFont typeface="Calibri"/>
                <a:buNone/>
              </a:pPr>
              <a:r>
                <a:rPr lang="en-US" sz="1700">
                  <a:solidFill>
                    <a:schemeClr val="dk2"/>
                  </a:solidFill>
                  <a:latin typeface="Calibri"/>
                  <a:ea typeface="Calibri"/>
                  <a:cs typeface="Calibri"/>
                  <a:sym typeface="Calibri"/>
                </a:rPr>
                <a:t>Is the adjustment grounded in specific student data?</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Did you complete the SWAP before suggesting this adjustment?</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What data did you use to guide this adjustment?</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Did you choose the highest leverage data point to respond to?</a:t>
              </a:r>
              <a:endParaRPr sz="1700">
                <a:solidFill>
                  <a:schemeClr val="dk2"/>
                </a:solidFill>
                <a:latin typeface="Calibri"/>
                <a:ea typeface="Calibri"/>
                <a:cs typeface="Calibri"/>
                <a:sym typeface="Calibri"/>
              </a:endParaRPr>
            </a:p>
          </p:txBody>
        </p:sp>
        <p:sp>
          <p:nvSpPr>
            <p:cNvPr id="2855" name="Google Shape;2855;g35ec4a82f64_0_3462"/>
            <p:cNvSpPr/>
            <p:nvPr/>
          </p:nvSpPr>
          <p:spPr>
            <a:xfrm>
              <a:off x="3167800" y="1665371"/>
              <a:ext cx="8834400" cy="1573500"/>
            </a:xfrm>
            <a:prstGeom prst="roundRect">
              <a:avLst>
                <a:gd name="adj" fmla="val 16667"/>
              </a:avLst>
            </a:prstGeom>
            <a:solidFill>
              <a:srgbClr val="CDE0F0"/>
            </a:solidFill>
            <a:ln w="12700" cap="flat" cmpd="sng">
              <a:solidFill>
                <a:srgbClr val="CDE0F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2600"/>
                <a:buFont typeface="Calibri"/>
                <a:buNone/>
              </a:pPr>
              <a:r>
                <a:rPr lang="en-US" sz="1700">
                  <a:solidFill>
                    <a:schemeClr val="dk2"/>
                  </a:solidFill>
                  <a:latin typeface="Calibri"/>
                  <a:ea typeface="Calibri"/>
                  <a:cs typeface="Calibri"/>
                  <a:sym typeface="Calibri"/>
                </a:rPr>
                <a:t>Will the adjustment improve students’ capacity to meet the objectives of the upcoming lesson?</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Is the adjustment being made to an activity that closely aligns to the lesson objective and/or formative assessment?</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Does the adjustment add to students’ learning without removing other essential learning?</a:t>
              </a:r>
              <a:endParaRPr sz="1700">
                <a:solidFill>
                  <a:schemeClr val="dk2"/>
                </a:solidFill>
                <a:latin typeface="Calibri"/>
                <a:ea typeface="Calibri"/>
                <a:cs typeface="Calibri"/>
                <a:sym typeface="Calibri"/>
              </a:endParaRPr>
            </a:p>
          </p:txBody>
        </p:sp>
        <p:sp>
          <p:nvSpPr>
            <p:cNvPr id="2856" name="Google Shape;2856;g35ec4a82f64_0_3462"/>
            <p:cNvSpPr/>
            <p:nvPr/>
          </p:nvSpPr>
          <p:spPr>
            <a:xfrm>
              <a:off x="3167800" y="3352736"/>
              <a:ext cx="8834400" cy="1573500"/>
            </a:xfrm>
            <a:prstGeom prst="roundRect">
              <a:avLst>
                <a:gd name="adj" fmla="val 16667"/>
              </a:avLst>
            </a:prstGeom>
            <a:solidFill>
              <a:srgbClr val="CDE0F0"/>
            </a:solidFill>
            <a:ln w="12700" cap="flat" cmpd="sng">
              <a:solidFill>
                <a:srgbClr val="CDE0F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2600"/>
                <a:buFont typeface="Calibri"/>
                <a:buNone/>
              </a:pPr>
              <a:r>
                <a:rPr lang="en-US" sz="1700">
                  <a:solidFill>
                    <a:schemeClr val="dk2"/>
                  </a:solidFill>
                  <a:latin typeface="Calibri"/>
                  <a:ea typeface="Calibri"/>
                  <a:cs typeface="Calibri"/>
                  <a:sym typeface="Calibri"/>
                </a:rPr>
                <a:t>Will the adjustment maintain fidelity to the HQIM?</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Does the adjustment only involve the materials provided in Bluebonnet Learning Secondary Math?</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Does the adjustment maintain the overall design and pacing of Bluebonnet Learning Secondary Math?</a:t>
              </a:r>
              <a:endParaRPr sz="1700">
                <a:solidFill>
                  <a:schemeClr val="dk2"/>
                </a:solidFill>
                <a:latin typeface="Calibri"/>
                <a:ea typeface="Calibri"/>
                <a:cs typeface="Calibri"/>
                <a:sym typeface="Calibri"/>
              </a:endParaRPr>
            </a:p>
          </p:txBody>
        </p:sp>
        <p:sp>
          <p:nvSpPr>
            <p:cNvPr id="2857" name="Google Shape;2857;g35ec4a82f64_0_3462"/>
            <p:cNvSpPr/>
            <p:nvPr/>
          </p:nvSpPr>
          <p:spPr>
            <a:xfrm>
              <a:off x="3167800" y="5040101"/>
              <a:ext cx="8834400" cy="1573500"/>
            </a:xfrm>
            <a:prstGeom prst="roundRect">
              <a:avLst>
                <a:gd name="adj" fmla="val 16667"/>
              </a:avLst>
            </a:prstGeom>
            <a:solidFill>
              <a:srgbClr val="CDE0F0"/>
            </a:solidFill>
            <a:ln w="12700" cap="flat" cmpd="sng">
              <a:solidFill>
                <a:srgbClr val="CDE0F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2600"/>
                <a:buFont typeface="Calibri"/>
                <a:buNone/>
              </a:pPr>
              <a:r>
                <a:rPr lang="en-US" sz="1700">
                  <a:solidFill>
                    <a:schemeClr val="dk2"/>
                  </a:solidFill>
                  <a:latin typeface="Calibri"/>
                  <a:ea typeface="Calibri"/>
                  <a:cs typeface="Calibri"/>
                  <a:sym typeface="Calibri"/>
                </a:rPr>
                <a:t>Will the adjustment address the needs of the whole class as well as specific subpopulations? (including Emergent Bilingual students and students with IEPs).</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AutoNum type="arabicPeriod"/>
              </a:pPr>
              <a:r>
                <a:rPr lang="en-US" sz="1700">
                  <a:solidFill>
                    <a:schemeClr val="dk2"/>
                  </a:solidFill>
                  <a:latin typeface="Calibri"/>
                  <a:ea typeface="Calibri"/>
                  <a:cs typeface="Calibri"/>
                  <a:sym typeface="Calibri"/>
                </a:rPr>
                <a:t>Have you considered additional supports that may be needed as part of this adjustment?</a:t>
              </a:r>
              <a:endParaRPr sz="1700">
                <a:solidFill>
                  <a:schemeClr val="dk2"/>
                </a:solidFill>
                <a:latin typeface="Calibri"/>
                <a:ea typeface="Calibri"/>
                <a:cs typeface="Calibri"/>
                <a:sym typeface="Calibri"/>
              </a:endParaRPr>
            </a:p>
            <a:p>
              <a:pPr marL="457200" lvl="0" indent="-336550" algn="l" rtl="0">
                <a:spcBef>
                  <a:spcPts val="0"/>
                </a:spcBef>
                <a:spcAft>
                  <a:spcPts val="0"/>
                </a:spcAft>
                <a:buClr>
                  <a:schemeClr val="dk2"/>
                </a:buClr>
                <a:buSzPts val="1700"/>
                <a:buFont typeface="Calibri"/>
                <a:buAutoNum type="arabicPeriod"/>
              </a:pPr>
              <a:r>
                <a:rPr lang="en-US" sz="1700">
                  <a:solidFill>
                    <a:schemeClr val="dk2"/>
                  </a:solidFill>
                  <a:latin typeface="Calibri"/>
                  <a:ea typeface="Calibri"/>
                  <a:cs typeface="Calibri"/>
                  <a:sym typeface="Calibri"/>
                </a:rPr>
                <a:t>Is the adjustment “one size fits all”?</a:t>
              </a:r>
              <a:endParaRPr sz="1700">
                <a:solidFill>
                  <a:schemeClr val="dk2"/>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3A8ABC9-F27F-4189-4753-EB99D7D4457A}"/>
              </a:ext>
            </a:extLst>
          </p:cNvPr>
          <p:cNvSpPr txBox="1"/>
          <p:nvPr/>
        </p:nvSpPr>
        <p:spPr>
          <a:xfrm>
            <a:off x="1366344" y="1583729"/>
            <a:ext cx="10056625" cy="2462213"/>
          </a:xfrm>
          <a:prstGeom prst="rect">
            <a:avLst/>
          </a:prstGeom>
          <a:solidFill>
            <a:srgbClr val="FFFF00"/>
          </a:solidFill>
        </p:spPr>
        <p:txBody>
          <a:bodyPr wrap="square" rtlCol="0">
            <a:spAutoFit/>
          </a:bodyPr>
          <a:lstStyle/>
          <a:p>
            <a:pPr lvl="0">
              <a:buSzPts val="1200"/>
            </a:pPr>
            <a:endParaRPr lang="en-US">
              <a:latin typeface="Calibri"/>
              <a:ea typeface="Calibri"/>
              <a:cs typeface="Calibri"/>
              <a:sym typeface="Calibri"/>
            </a:endParaRPr>
          </a:p>
          <a:p>
            <a:pPr lvl="0">
              <a:buClr>
                <a:schemeClr val="dk1"/>
              </a:buClr>
              <a:buSzPts val="2400"/>
            </a:pPr>
            <a:r>
              <a:rPr lang="en-US">
                <a:solidFill>
                  <a:schemeClr val="dk1"/>
                </a:solidFill>
                <a:latin typeface="Calibri"/>
                <a:ea typeface="Calibri"/>
                <a:cs typeface="Calibri"/>
                <a:sym typeface="Calibri"/>
              </a:rPr>
              <a:t>2. Which of the following best describes a successful lesson adjustment?</a:t>
            </a:r>
          </a:p>
          <a:p>
            <a:pPr marL="457200" lvl="0">
              <a:buClr>
                <a:schemeClr val="dk1"/>
              </a:buClr>
              <a:buSzPts val="1100"/>
            </a:pPr>
            <a:r>
              <a:rPr lang="en-US">
                <a:solidFill>
                  <a:schemeClr val="dk1"/>
                </a:solidFill>
                <a:latin typeface="Calibri"/>
                <a:ea typeface="Calibri"/>
                <a:cs typeface="Calibri"/>
                <a:sym typeface="Calibri"/>
              </a:rPr>
              <a:t>A. It is made quickly to keep the lesson on schedule.</a:t>
            </a:r>
          </a:p>
          <a:p>
            <a:pPr marL="457200" lvl="0">
              <a:buClr>
                <a:schemeClr val="dk1"/>
              </a:buClr>
              <a:buSzPts val="1100"/>
            </a:pPr>
            <a:r>
              <a:rPr lang="en-US">
                <a:solidFill>
                  <a:schemeClr val="dk1"/>
                </a:solidFill>
                <a:highlight>
                  <a:srgbClr val="00FF00"/>
                </a:highlight>
                <a:latin typeface="Calibri"/>
                <a:ea typeface="Calibri"/>
                <a:cs typeface="Calibri"/>
                <a:sym typeface="Calibri"/>
              </a:rPr>
              <a:t>B. It uses student data and supports all learners while staying true to the high-quality instructional materials (HQIM).</a:t>
            </a:r>
          </a:p>
          <a:p>
            <a:pPr marL="457200" lvl="0">
              <a:buClr>
                <a:schemeClr val="dk1"/>
              </a:buClr>
              <a:buSzPts val="1100"/>
            </a:pPr>
            <a:r>
              <a:rPr lang="en-US">
                <a:solidFill>
                  <a:schemeClr val="dk1"/>
                </a:solidFill>
                <a:latin typeface="Calibri"/>
                <a:ea typeface="Calibri"/>
                <a:cs typeface="Calibri"/>
                <a:sym typeface="Calibri"/>
              </a:rPr>
              <a:t>C. It focuses only on the highest-performing students to ensure challenge.</a:t>
            </a:r>
          </a:p>
          <a:p>
            <a:pPr marL="457200" lvl="0">
              <a:buClr>
                <a:schemeClr val="dk1"/>
              </a:buClr>
              <a:buSzPts val="2400"/>
            </a:pPr>
            <a:r>
              <a:rPr lang="en-US">
                <a:solidFill>
                  <a:schemeClr val="dk1"/>
                </a:solidFill>
                <a:latin typeface="Calibri"/>
                <a:ea typeface="Calibri"/>
                <a:cs typeface="Calibri"/>
                <a:sym typeface="Calibri"/>
              </a:rPr>
              <a:t>D. It significantly alters the HQIM to better match teacher preference.</a:t>
            </a:r>
          </a:p>
          <a:p>
            <a:pPr lvl="0">
              <a:buClr>
                <a:schemeClr val="dk1"/>
              </a:buClr>
              <a:buSzPts val="1100"/>
            </a:pPr>
            <a:r>
              <a:rPr lang="en-US" b="1">
                <a:solidFill>
                  <a:schemeClr val="dk1"/>
                </a:solidFill>
                <a:latin typeface="Calibri"/>
                <a:ea typeface="Calibri"/>
                <a:cs typeface="Calibri"/>
                <a:sym typeface="Calibri"/>
              </a:rPr>
              <a:t>Correct Answer Rationale: The correct answer is B. A successful lesson adjustment is grounded in specific student data, helps students meet lesson objectives, maintains fidelity to HQIM, and addresses the needs of all students, including emergent bilingual students and students with IEPs. This ensures equity, effectiveness, and alignment with instructional goals.</a:t>
            </a:r>
          </a:p>
          <a:p>
            <a:pPr lvl="0">
              <a:buSzPts val="1200"/>
            </a:pPr>
            <a:endParaRPr lang="en-US" b="1">
              <a:solidFill>
                <a:schemeClr val="dk1"/>
              </a:solidFill>
              <a:latin typeface="Calibri"/>
              <a:ea typeface="Calibri"/>
              <a:cs typeface="Calibri"/>
              <a:sym typeface="Calibri"/>
            </a:endParaRPr>
          </a:p>
          <a:p>
            <a:pPr lvl="0">
              <a:buSzPts val="1200"/>
            </a:pPr>
            <a:endParaRPr lang="en-US"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2"/>
        <p:cNvGrpSpPr/>
        <p:nvPr/>
      </p:nvGrpSpPr>
      <p:grpSpPr>
        <a:xfrm>
          <a:off x="0" y="0"/>
          <a:ext cx="0" cy="0"/>
          <a:chOff x="0" y="0"/>
          <a:chExt cx="0" cy="0"/>
        </a:xfrm>
      </p:grpSpPr>
      <p:sp>
        <p:nvSpPr>
          <p:cNvPr id="2863" name="Google Shape;2863;g35ec4a82f64_0_2309"/>
          <p:cNvSpPr txBox="1">
            <a:spLocks noGrp="1"/>
          </p:cNvSpPr>
          <p:nvPr>
            <p:ph type="ctrTitle"/>
          </p:nvPr>
        </p:nvSpPr>
        <p:spPr>
          <a:xfrm>
            <a:off x="442697" y="904346"/>
            <a:ext cx="5409000" cy="881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5555"/>
              <a:buFont typeface="Calibri"/>
              <a:buNone/>
            </a:pPr>
            <a:r>
              <a:rPr lang="en-US"/>
              <a:t>Asset-Based Approach Examples</a:t>
            </a:r>
            <a:endParaRPr/>
          </a:p>
        </p:txBody>
      </p:sp>
      <p:pic>
        <p:nvPicPr>
          <p:cNvPr id="2864" name="Google Shape;2864;g35ec4a82f64_0_2309" descr="Icon: thumbs up"/>
          <p:cNvPicPr preferRelativeResize="0"/>
          <p:nvPr/>
        </p:nvPicPr>
        <p:blipFill rotWithShape="1">
          <a:blip r:embed="rId3">
            <a:alphaModFix/>
          </a:blip>
          <a:srcRect/>
          <a:stretch/>
        </p:blipFill>
        <p:spPr>
          <a:xfrm>
            <a:off x="276713" y="1902075"/>
            <a:ext cx="762563" cy="762563"/>
          </a:xfrm>
          <a:prstGeom prst="rect">
            <a:avLst/>
          </a:prstGeom>
          <a:noFill/>
          <a:ln>
            <a:noFill/>
          </a:ln>
        </p:spPr>
      </p:pic>
      <p:sp>
        <p:nvSpPr>
          <p:cNvPr id="2865" name="Google Shape;2865;g35ec4a82f64_0_2309"/>
          <p:cNvSpPr txBox="1">
            <a:spLocks noGrp="1"/>
          </p:cNvSpPr>
          <p:nvPr>
            <p:ph type="body" idx="2"/>
          </p:nvPr>
        </p:nvSpPr>
        <p:spPr>
          <a:xfrm>
            <a:off x="1313975" y="2072800"/>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solidFill>
                  <a:schemeClr val="dk1"/>
                </a:solidFill>
              </a:rPr>
              <a:t>Students CAN do</a:t>
            </a:r>
            <a:endParaRPr sz="2600">
              <a:solidFill>
                <a:schemeClr val="dk1"/>
              </a:solidFill>
            </a:endParaRPr>
          </a:p>
          <a:p>
            <a:pPr marL="0" lvl="0" indent="0" algn="l" rtl="0">
              <a:lnSpc>
                <a:spcPct val="100000"/>
              </a:lnSpc>
              <a:spcBef>
                <a:spcPts val="0"/>
              </a:spcBef>
              <a:spcAft>
                <a:spcPts val="0"/>
              </a:spcAft>
              <a:buSzPts val="2400"/>
              <a:buNone/>
            </a:pPr>
            <a:endParaRPr sz="2600">
              <a:solidFill>
                <a:schemeClr val="dk1"/>
              </a:solidFill>
            </a:endParaRPr>
          </a:p>
        </p:txBody>
      </p:sp>
      <p:pic>
        <p:nvPicPr>
          <p:cNvPr id="2866" name="Google Shape;2866;g35ec4a82f64_0_2309" descr="Icon: person cheering"/>
          <p:cNvPicPr preferRelativeResize="0"/>
          <p:nvPr/>
        </p:nvPicPr>
        <p:blipFill rotWithShape="1">
          <a:blip r:embed="rId4">
            <a:alphaModFix/>
          </a:blip>
          <a:srcRect/>
          <a:stretch/>
        </p:blipFill>
        <p:spPr>
          <a:xfrm>
            <a:off x="276725" y="2889450"/>
            <a:ext cx="762550" cy="762550"/>
          </a:xfrm>
          <a:prstGeom prst="rect">
            <a:avLst/>
          </a:prstGeom>
          <a:noFill/>
          <a:ln>
            <a:noFill/>
          </a:ln>
        </p:spPr>
      </p:pic>
      <p:sp>
        <p:nvSpPr>
          <p:cNvPr id="2867" name="Google Shape;2867;g35ec4a82f64_0_2309"/>
          <p:cNvSpPr txBox="1">
            <a:spLocks noGrp="1"/>
          </p:cNvSpPr>
          <p:nvPr>
            <p:ph type="body" idx="2"/>
          </p:nvPr>
        </p:nvSpPr>
        <p:spPr>
          <a:xfrm>
            <a:off x="1313975" y="2969750"/>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solidFill>
                  <a:schemeClr val="dk1"/>
                </a:solidFill>
              </a:rPr>
              <a:t>Celebrating the skills</a:t>
            </a:r>
            <a:endParaRPr sz="2600">
              <a:solidFill>
                <a:schemeClr val="dk1"/>
              </a:solidFill>
            </a:endParaRPr>
          </a:p>
          <a:p>
            <a:pPr marL="0" lvl="0" indent="0" algn="l" rtl="0">
              <a:lnSpc>
                <a:spcPct val="100000"/>
              </a:lnSpc>
              <a:spcBef>
                <a:spcPts val="0"/>
              </a:spcBef>
              <a:spcAft>
                <a:spcPts val="0"/>
              </a:spcAft>
              <a:buSzPts val="2400"/>
              <a:buNone/>
            </a:pPr>
            <a:endParaRPr sz="2600">
              <a:solidFill>
                <a:schemeClr val="dk1"/>
              </a:solidFill>
            </a:endParaRPr>
          </a:p>
        </p:txBody>
      </p:sp>
      <p:pic>
        <p:nvPicPr>
          <p:cNvPr id="2868" name="Google Shape;2868;g35ec4a82f64_0_2309" descr="Icon: bar graph with upward arrow"/>
          <p:cNvPicPr preferRelativeResize="0"/>
          <p:nvPr/>
        </p:nvPicPr>
        <p:blipFill rotWithShape="1">
          <a:blip r:embed="rId5">
            <a:alphaModFix/>
          </a:blip>
          <a:srcRect/>
          <a:stretch/>
        </p:blipFill>
        <p:spPr>
          <a:xfrm>
            <a:off x="276725" y="3878150"/>
            <a:ext cx="762550" cy="762550"/>
          </a:xfrm>
          <a:prstGeom prst="rect">
            <a:avLst/>
          </a:prstGeom>
          <a:noFill/>
          <a:ln>
            <a:noFill/>
          </a:ln>
        </p:spPr>
      </p:pic>
      <p:sp>
        <p:nvSpPr>
          <p:cNvPr id="2869" name="Google Shape;2869;g35ec4a82f64_0_2309"/>
          <p:cNvSpPr txBox="1">
            <a:spLocks noGrp="1"/>
          </p:cNvSpPr>
          <p:nvPr>
            <p:ph type="body" idx="2"/>
          </p:nvPr>
        </p:nvSpPr>
        <p:spPr>
          <a:xfrm>
            <a:off x="1313975" y="3866688"/>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solidFill>
                  <a:schemeClr val="dk1"/>
                </a:solidFill>
              </a:rPr>
              <a:t>Seeing opportunities for growth</a:t>
            </a:r>
            <a:endParaRPr sz="2600">
              <a:solidFill>
                <a:schemeClr val="dk1"/>
              </a:solidFill>
            </a:endParaRPr>
          </a:p>
          <a:p>
            <a:pPr marL="0" lvl="0" indent="0" algn="l" rtl="0">
              <a:lnSpc>
                <a:spcPct val="100000"/>
              </a:lnSpc>
              <a:spcBef>
                <a:spcPts val="0"/>
              </a:spcBef>
              <a:spcAft>
                <a:spcPts val="0"/>
              </a:spcAft>
              <a:buSzPts val="2400"/>
              <a:buNone/>
            </a:pPr>
            <a:endParaRPr sz="1800">
              <a:solidFill>
                <a:schemeClr val="dk1"/>
              </a:solidFill>
            </a:endParaRPr>
          </a:p>
        </p:txBody>
      </p:sp>
      <p:pic>
        <p:nvPicPr>
          <p:cNvPr id="2870" name="Google Shape;2870;g35ec4a82f64_0_2309" descr="Icon: students"/>
          <p:cNvPicPr preferRelativeResize="0"/>
          <p:nvPr/>
        </p:nvPicPr>
        <p:blipFill rotWithShape="1">
          <a:blip r:embed="rId6">
            <a:alphaModFix/>
          </a:blip>
          <a:srcRect/>
          <a:stretch/>
        </p:blipFill>
        <p:spPr>
          <a:xfrm>
            <a:off x="276725" y="4899263"/>
            <a:ext cx="762550" cy="762550"/>
          </a:xfrm>
          <a:prstGeom prst="rect">
            <a:avLst/>
          </a:prstGeom>
          <a:noFill/>
          <a:ln>
            <a:noFill/>
          </a:ln>
        </p:spPr>
      </p:pic>
      <p:sp>
        <p:nvSpPr>
          <p:cNvPr id="2871" name="Google Shape;2871;g35ec4a82f64_0_2309"/>
          <p:cNvSpPr txBox="1">
            <a:spLocks noGrp="1"/>
          </p:cNvSpPr>
          <p:nvPr>
            <p:ph type="body" idx="2"/>
          </p:nvPr>
        </p:nvSpPr>
        <p:spPr>
          <a:xfrm>
            <a:off x="1313975" y="4899263"/>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solidFill>
                  <a:schemeClr val="dk1"/>
                </a:solidFill>
              </a:rPr>
              <a:t>Honoring diversity of learners</a:t>
            </a:r>
            <a:endParaRPr sz="2600">
              <a:solidFill>
                <a:schemeClr val="dk1"/>
              </a:solidFill>
            </a:endParaRPr>
          </a:p>
          <a:p>
            <a:pPr marL="0" lvl="0" indent="0" algn="l" rtl="0">
              <a:lnSpc>
                <a:spcPct val="100000"/>
              </a:lnSpc>
              <a:spcBef>
                <a:spcPts val="0"/>
              </a:spcBef>
              <a:spcAft>
                <a:spcPts val="0"/>
              </a:spcAft>
              <a:buSzPts val="2400"/>
              <a:buNone/>
            </a:pPr>
            <a:endParaRPr sz="2600">
              <a:solidFill>
                <a:schemeClr val="dk1"/>
              </a:solidFill>
            </a:endParaRPr>
          </a:p>
        </p:txBody>
      </p:sp>
      <p:pic>
        <p:nvPicPr>
          <p:cNvPr id="2872" name="Google Shape;2872;g35ec4a82f64_0_2309" descr="Icon: mountain"/>
          <p:cNvPicPr preferRelativeResize="0"/>
          <p:nvPr/>
        </p:nvPicPr>
        <p:blipFill rotWithShape="1">
          <a:blip r:embed="rId7">
            <a:alphaModFix/>
          </a:blip>
          <a:srcRect/>
          <a:stretch/>
        </p:blipFill>
        <p:spPr>
          <a:xfrm>
            <a:off x="276725" y="5851500"/>
            <a:ext cx="762550" cy="762550"/>
          </a:xfrm>
          <a:prstGeom prst="rect">
            <a:avLst/>
          </a:prstGeom>
          <a:noFill/>
          <a:ln>
            <a:noFill/>
          </a:ln>
        </p:spPr>
      </p:pic>
      <p:sp>
        <p:nvSpPr>
          <p:cNvPr id="2873" name="Google Shape;2873;g35ec4a82f64_0_2309"/>
          <p:cNvSpPr txBox="1">
            <a:spLocks noGrp="1"/>
          </p:cNvSpPr>
          <p:nvPr>
            <p:ph type="body" idx="2"/>
          </p:nvPr>
        </p:nvSpPr>
        <p:spPr>
          <a:xfrm>
            <a:off x="1313975" y="5851488"/>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solidFill>
                  <a:schemeClr val="dk1"/>
                </a:solidFill>
              </a:rPr>
              <a:t>Build upon positive student data</a:t>
            </a:r>
            <a:endParaRPr sz="2600">
              <a:solidFill>
                <a:schemeClr val="dk1"/>
              </a:solidFill>
            </a:endParaRPr>
          </a:p>
          <a:p>
            <a:pPr marL="0" lvl="0" indent="0" algn="l" rtl="0">
              <a:lnSpc>
                <a:spcPct val="100000"/>
              </a:lnSpc>
              <a:spcBef>
                <a:spcPts val="0"/>
              </a:spcBef>
              <a:spcAft>
                <a:spcPts val="0"/>
              </a:spcAft>
              <a:buSzPts val="2400"/>
              <a:buNone/>
            </a:pPr>
            <a:endParaRPr sz="2600">
              <a:solidFill>
                <a:schemeClr val="dk1"/>
              </a:solidFill>
            </a:endParaRPr>
          </a:p>
        </p:txBody>
      </p:sp>
      <p:sp>
        <p:nvSpPr>
          <p:cNvPr id="2874" name="Google Shape;2874;g35ec4a82f64_0_2309"/>
          <p:cNvSpPr txBox="1">
            <a:spLocks noGrp="1"/>
          </p:cNvSpPr>
          <p:nvPr>
            <p:ph type="body" idx="3"/>
          </p:nvPr>
        </p:nvSpPr>
        <p:spPr>
          <a:xfrm>
            <a:off x="6535697" y="921871"/>
            <a:ext cx="5409000" cy="881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SzPts val="3600"/>
              <a:buNone/>
            </a:pPr>
            <a:r>
              <a:rPr lang="en-US" sz="3200"/>
              <a:t>Asset-Based Approach Non-Examples</a:t>
            </a:r>
            <a:endParaRPr sz="3200"/>
          </a:p>
        </p:txBody>
      </p:sp>
      <p:pic>
        <p:nvPicPr>
          <p:cNvPr id="2875" name="Google Shape;2875;g35ec4a82f64_0_2309" descr="Icon: magnifying glass"/>
          <p:cNvPicPr preferRelativeResize="0"/>
          <p:nvPr/>
        </p:nvPicPr>
        <p:blipFill rotWithShape="1">
          <a:blip r:embed="rId8">
            <a:alphaModFix/>
          </a:blip>
          <a:srcRect/>
          <a:stretch/>
        </p:blipFill>
        <p:spPr>
          <a:xfrm>
            <a:off x="6403861" y="1804065"/>
            <a:ext cx="1065275" cy="1065275"/>
          </a:xfrm>
          <a:prstGeom prst="rect">
            <a:avLst/>
          </a:prstGeom>
          <a:noFill/>
          <a:ln>
            <a:noFill/>
          </a:ln>
        </p:spPr>
      </p:pic>
      <p:sp>
        <p:nvSpPr>
          <p:cNvPr id="2876" name="Google Shape;2876;g35ec4a82f64_0_2309"/>
          <p:cNvSpPr txBox="1">
            <a:spLocks noGrp="1"/>
          </p:cNvSpPr>
          <p:nvPr>
            <p:ph type="body" idx="2"/>
          </p:nvPr>
        </p:nvSpPr>
        <p:spPr>
          <a:xfrm>
            <a:off x="7604375" y="2072800"/>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t>Looking for gaps in skill sets</a:t>
            </a:r>
            <a:endParaRPr sz="2600"/>
          </a:p>
          <a:p>
            <a:pPr marL="0" lvl="0" indent="0" algn="l" rtl="0">
              <a:lnSpc>
                <a:spcPct val="100000"/>
              </a:lnSpc>
              <a:spcBef>
                <a:spcPts val="0"/>
              </a:spcBef>
              <a:spcAft>
                <a:spcPts val="0"/>
              </a:spcAft>
              <a:buSzPts val="2400"/>
              <a:buNone/>
            </a:pPr>
            <a:endParaRPr sz="2600"/>
          </a:p>
        </p:txBody>
      </p:sp>
      <p:pic>
        <p:nvPicPr>
          <p:cNvPr id="2877" name="Google Shape;2877;g35ec4a82f64_0_2309" descr="Icon: frustrated face"/>
          <p:cNvPicPr preferRelativeResize="0"/>
          <p:nvPr/>
        </p:nvPicPr>
        <p:blipFill rotWithShape="1">
          <a:blip r:embed="rId9">
            <a:alphaModFix/>
          </a:blip>
          <a:srcRect/>
          <a:stretch/>
        </p:blipFill>
        <p:spPr>
          <a:xfrm>
            <a:off x="6495800" y="3169527"/>
            <a:ext cx="881399" cy="881399"/>
          </a:xfrm>
          <a:prstGeom prst="rect">
            <a:avLst/>
          </a:prstGeom>
          <a:noFill/>
          <a:ln>
            <a:noFill/>
          </a:ln>
        </p:spPr>
      </p:pic>
      <p:sp>
        <p:nvSpPr>
          <p:cNvPr id="2878" name="Google Shape;2878;g35ec4a82f64_0_2309"/>
          <p:cNvSpPr txBox="1">
            <a:spLocks noGrp="1"/>
          </p:cNvSpPr>
          <p:nvPr>
            <p:ph type="body" idx="2"/>
          </p:nvPr>
        </p:nvSpPr>
        <p:spPr>
          <a:xfrm>
            <a:off x="7604375" y="3124038"/>
            <a:ext cx="4471800" cy="6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t>Expressing frustration towards students</a:t>
            </a:r>
            <a:endParaRPr sz="2600"/>
          </a:p>
          <a:p>
            <a:pPr marL="0" lvl="0" indent="0" algn="l" rtl="0">
              <a:lnSpc>
                <a:spcPct val="100000"/>
              </a:lnSpc>
              <a:spcBef>
                <a:spcPts val="0"/>
              </a:spcBef>
              <a:spcAft>
                <a:spcPts val="0"/>
              </a:spcAft>
              <a:buSzPts val="2400"/>
              <a:buNone/>
            </a:pPr>
            <a:endParaRPr sz="2600"/>
          </a:p>
        </p:txBody>
      </p:sp>
      <p:pic>
        <p:nvPicPr>
          <p:cNvPr id="2879" name="Google Shape;2879;g35ec4a82f64_0_2309" descr="Icon: students"/>
          <p:cNvPicPr preferRelativeResize="0"/>
          <p:nvPr/>
        </p:nvPicPr>
        <p:blipFill rotWithShape="1">
          <a:blip r:embed="rId10">
            <a:alphaModFix/>
          </a:blip>
          <a:srcRect/>
          <a:stretch/>
        </p:blipFill>
        <p:spPr>
          <a:xfrm>
            <a:off x="6495800" y="4490323"/>
            <a:ext cx="881400" cy="881400"/>
          </a:xfrm>
          <a:prstGeom prst="rect">
            <a:avLst/>
          </a:prstGeom>
          <a:noFill/>
          <a:ln>
            <a:noFill/>
          </a:ln>
        </p:spPr>
      </p:pic>
      <p:pic>
        <p:nvPicPr>
          <p:cNvPr id="2880" name="Google Shape;2880;g35ec4a82f64_0_2309" descr="Icon: magnifying glass"/>
          <p:cNvPicPr preferRelativeResize="0"/>
          <p:nvPr/>
        </p:nvPicPr>
        <p:blipFill rotWithShape="1">
          <a:blip r:embed="rId11">
            <a:alphaModFix/>
          </a:blip>
          <a:srcRect/>
          <a:stretch/>
        </p:blipFill>
        <p:spPr>
          <a:xfrm>
            <a:off x="17965800" y="3878150"/>
            <a:ext cx="2857500" cy="2857500"/>
          </a:xfrm>
          <a:prstGeom prst="rect">
            <a:avLst/>
          </a:prstGeom>
          <a:noFill/>
          <a:ln>
            <a:noFill/>
          </a:ln>
        </p:spPr>
      </p:pic>
      <p:sp>
        <p:nvSpPr>
          <p:cNvPr id="2881" name="Google Shape;2881;g35ec4a82f64_0_2309"/>
          <p:cNvSpPr txBox="1">
            <a:spLocks noGrp="1"/>
          </p:cNvSpPr>
          <p:nvPr>
            <p:ph type="body" idx="2"/>
          </p:nvPr>
        </p:nvSpPr>
        <p:spPr>
          <a:xfrm>
            <a:off x="7604375" y="4537725"/>
            <a:ext cx="4471800" cy="14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600"/>
              <a:t>Seeing what students cannot do YET as a sign of failing on their part or yours</a:t>
            </a:r>
            <a:endParaRPr sz="2600"/>
          </a:p>
          <a:p>
            <a:pPr marL="0" lvl="0" indent="0" algn="l" rtl="0">
              <a:lnSpc>
                <a:spcPct val="100000"/>
              </a:lnSpc>
              <a:spcBef>
                <a:spcPts val="0"/>
              </a:spcBef>
              <a:spcAft>
                <a:spcPts val="0"/>
              </a:spcAft>
              <a:buSzPts val="2400"/>
              <a:buNone/>
            </a:pPr>
            <a:endParaRPr sz="2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6"/>
        <p:cNvGrpSpPr/>
        <p:nvPr/>
      </p:nvGrpSpPr>
      <p:grpSpPr>
        <a:xfrm>
          <a:off x="0" y="0"/>
          <a:ext cx="0" cy="0"/>
          <a:chOff x="0" y="0"/>
          <a:chExt cx="0" cy="0"/>
        </a:xfrm>
      </p:grpSpPr>
      <p:sp>
        <p:nvSpPr>
          <p:cNvPr id="2887" name="Google Shape;2887;g35ec4a82f64_0_4601"/>
          <p:cNvSpPr txBox="1">
            <a:spLocks noGrp="1"/>
          </p:cNvSpPr>
          <p:nvPr>
            <p:ph type="title"/>
          </p:nvPr>
        </p:nvSpPr>
        <p:spPr>
          <a:xfrm>
            <a:off x="426097" y="466380"/>
            <a:ext cx="9922800" cy="96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Agenda - Adjusting Lessons Based on Student Work Analysis</a:t>
            </a:r>
            <a:endParaRPr/>
          </a:p>
        </p:txBody>
      </p:sp>
      <p:sp>
        <p:nvSpPr>
          <p:cNvPr id="2888" name="Google Shape;2888;g35ec4a82f64_0_4601"/>
          <p:cNvSpPr txBox="1">
            <a:spLocks noGrp="1"/>
          </p:cNvSpPr>
          <p:nvPr>
            <p:ph type="body" idx="3"/>
          </p:nvPr>
        </p:nvSpPr>
        <p:spPr>
          <a:xfrm>
            <a:off x="685150" y="1661475"/>
            <a:ext cx="108186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300"/>
              <a:buFont typeface="Arial"/>
              <a:buNone/>
            </a:pPr>
            <a:r>
              <a:rPr lang="en-US"/>
              <a:t> Introduction</a:t>
            </a:r>
            <a:endParaRPr/>
          </a:p>
        </p:txBody>
      </p:sp>
      <p:sp>
        <p:nvSpPr>
          <p:cNvPr id="2889" name="Google Shape;2889;g35ec4a82f64_0_4601"/>
          <p:cNvSpPr txBox="1">
            <a:spLocks noGrp="1"/>
          </p:cNvSpPr>
          <p:nvPr>
            <p:ph type="body" idx="1"/>
          </p:nvPr>
        </p:nvSpPr>
        <p:spPr>
          <a:xfrm>
            <a:off x="685300" y="2747650"/>
            <a:ext cx="108186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200"/>
              <a:buFont typeface="Arial"/>
              <a:buNone/>
            </a:pPr>
            <a:r>
              <a:rPr lang="en-US"/>
              <a:t>Supporting the Student Work Analysis Protocol</a:t>
            </a:r>
            <a:endParaRPr/>
          </a:p>
        </p:txBody>
      </p:sp>
      <p:sp>
        <p:nvSpPr>
          <p:cNvPr id="2890" name="Google Shape;2890;g35ec4a82f64_0_4601"/>
          <p:cNvSpPr txBox="1">
            <a:spLocks noGrp="1"/>
          </p:cNvSpPr>
          <p:nvPr>
            <p:ph type="body" idx="4"/>
          </p:nvPr>
        </p:nvSpPr>
        <p:spPr>
          <a:xfrm>
            <a:off x="685300" y="3833825"/>
            <a:ext cx="101499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200"/>
              <a:buFont typeface="Arial"/>
              <a:buNone/>
            </a:pPr>
            <a:r>
              <a:rPr lang="en-US" b="1"/>
              <a:t> Adjusting Lessons Based on Student Work Analysis</a:t>
            </a:r>
            <a:endParaRPr/>
          </a:p>
        </p:txBody>
      </p:sp>
      <p:sp>
        <p:nvSpPr>
          <p:cNvPr id="2891" name="Google Shape;2891;g35ec4a82f64_0_4601"/>
          <p:cNvSpPr txBox="1">
            <a:spLocks noGrp="1"/>
          </p:cNvSpPr>
          <p:nvPr>
            <p:ph type="body" idx="2"/>
          </p:nvPr>
        </p:nvSpPr>
        <p:spPr>
          <a:xfrm>
            <a:off x="685175" y="4920025"/>
            <a:ext cx="108186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a:t> Closing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6"/>
        <p:cNvGrpSpPr/>
        <p:nvPr/>
      </p:nvGrpSpPr>
      <p:grpSpPr>
        <a:xfrm>
          <a:off x="0" y="0"/>
          <a:ext cx="0" cy="0"/>
          <a:chOff x="0" y="0"/>
          <a:chExt cx="0" cy="0"/>
        </a:xfrm>
      </p:grpSpPr>
      <p:sp>
        <p:nvSpPr>
          <p:cNvPr id="2897" name="Google Shape;2897;g35ec044ef4a_0_4316"/>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200"/>
              <a:buFont typeface="Calibri"/>
              <a:buNone/>
            </a:pPr>
            <a:r>
              <a:rPr lang="en-US" sz="3200"/>
              <a:t>Anchor in a Lesson</a:t>
            </a:r>
            <a:endParaRPr sz="3200" b="0" i="1"/>
          </a:p>
        </p:txBody>
      </p:sp>
      <p:sp>
        <p:nvSpPr>
          <p:cNvPr id="2898" name="Google Shape;2898;g35ec044ef4a_0_4316"/>
          <p:cNvSpPr txBox="1">
            <a:spLocks noGrp="1"/>
          </p:cNvSpPr>
          <p:nvPr>
            <p:ph type="body" idx="1"/>
          </p:nvPr>
        </p:nvSpPr>
        <p:spPr>
          <a:xfrm>
            <a:off x="290600" y="1240850"/>
            <a:ext cx="6927600" cy="5263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300"/>
              <a:t>Directions</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Open </a:t>
            </a:r>
            <a:r>
              <a:rPr lang="en-US" sz="2300" u="sng"/>
              <a:t>Grade 8 Module 4, Topic 2, Lesson 2: Systems of Equations</a:t>
            </a:r>
            <a:endParaRPr sz="2300" u="sng"/>
          </a:p>
          <a:p>
            <a:pPr marL="457200" lvl="0" indent="-374650" algn="l" rtl="0">
              <a:lnSpc>
                <a:spcPct val="100000"/>
              </a:lnSpc>
              <a:spcBef>
                <a:spcPts val="0"/>
              </a:spcBef>
              <a:spcAft>
                <a:spcPts val="0"/>
              </a:spcAft>
              <a:buClr>
                <a:schemeClr val="dk1"/>
              </a:buClr>
              <a:buSzPts val="2300"/>
              <a:buFont typeface="Calibri"/>
              <a:buAutoNum type="arabicPeriod"/>
            </a:pPr>
            <a:r>
              <a:rPr lang="en-US" sz="2300"/>
              <a:t>Take 5 minutes to read through the lesson, using the questions below to guide you.</a:t>
            </a:r>
            <a:endParaRPr sz="2300"/>
          </a:p>
          <a:p>
            <a:pPr marL="0" lvl="0" indent="0" algn="l" rtl="0">
              <a:lnSpc>
                <a:spcPct val="100000"/>
              </a:lnSpc>
              <a:spcBef>
                <a:spcPts val="0"/>
              </a:spcBef>
              <a:spcAft>
                <a:spcPts val="0"/>
              </a:spcAft>
              <a:buSzPts val="2400"/>
              <a:buNone/>
            </a:pPr>
            <a:endParaRPr sz="2300"/>
          </a:p>
          <a:p>
            <a:pPr marL="0" lvl="0" indent="0" algn="l" rtl="0">
              <a:lnSpc>
                <a:spcPct val="100000"/>
              </a:lnSpc>
              <a:spcBef>
                <a:spcPts val="0"/>
              </a:spcBef>
              <a:spcAft>
                <a:spcPts val="0"/>
              </a:spcAft>
              <a:buSzPts val="2400"/>
              <a:buNone/>
            </a:pPr>
            <a:endParaRPr sz="2300"/>
          </a:p>
          <a:p>
            <a:pPr marL="0" lvl="0" indent="0" algn="l" rtl="0">
              <a:lnSpc>
                <a:spcPct val="100000"/>
              </a:lnSpc>
              <a:spcBef>
                <a:spcPts val="0"/>
              </a:spcBef>
              <a:spcAft>
                <a:spcPts val="0"/>
              </a:spcAft>
              <a:buSzPts val="2400"/>
              <a:buNone/>
            </a:pPr>
            <a:endParaRPr sz="2300"/>
          </a:p>
          <a:p>
            <a:pPr marL="0" lvl="0" indent="0" algn="l" rtl="0">
              <a:lnSpc>
                <a:spcPct val="100000"/>
              </a:lnSpc>
              <a:spcBef>
                <a:spcPts val="0"/>
              </a:spcBef>
              <a:spcAft>
                <a:spcPts val="0"/>
              </a:spcAft>
              <a:buClr>
                <a:schemeClr val="dk1"/>
              </a:buClr>
              <a:buSzPts val="2200"/>
              <a:buFont typeface="Arial"/>
              <a:buNone/>
            </a:pPr>
            <a:r>
              <a:rPr lang="en-US" sz="2300"/>
              <a:t>Consider and be ready to share</a:t>
            </a:r>
            <a:endParaRPr sz="2300"/>
          </a:p>
          <a:p>
            <a:pPr marL="685165" lvl="1" indent="-259715" algn="l" rtl="0">
              <a:lnSpc>
                <a:spcPct val="100000"/>
              </a:lnSpc>
              <a:spcBef>
                <a:spcPts val="0"/>
              </a:spcBef>
              <a:spcAft>
                <a:spcPts val="0"/>
              </a:spcAft>
              <a:buClr>
                <a:schemeClr val="accent2"/>
              </a:buClr>
              <a:buSzPts val="2300"/>
              <a:buFont typeface="Noto Sans Symbols"/>
              <a:buChar char="▪"/>
            </a:pPr>
            <a:r>
              <a:rPr lang="en-US" sz="2300" b="1">
                <a:solidFill>
                  <a:schemeClr val="accent2"/>
                </a:solidFill>
              </a:rPr>
              <a:t>What should students know and be able to do by the end of the lesson?</a:t>
            </a:r>
            <a:endParaRPr sz="2300" b="1">
              <a:solidFill>
                <a:schemeClr val="accent2"/>
              </a:solidFill>
            </a:endParaRPr>
          </a:p>
          <a:p>
            <a:pPr marL="685165" lvl="1" indent="-259715" algn="l" rtl="0">
              <a:lnSpc>
                <a:spcPct val="100000"/>
              </a:lnSpc>
              <a:spcBef>
                <a:spcPts val="0"/>
              </a:spcBef>
              <a:spcAft>
                <a:spcPts val="0"/>
              </a:spcAft>
              <a:buClr>
                <a:schemeClr val="accent2"/>
              </a:buClr>
              <a:buSzPts val="2300"/>
              <a:buFont typeface="Noto Sans Symbols"/>
              <a:buChar char="▪"/>
            </a:pPr>
            <a:r>
              <a:rPr lang="en-US" sz="2300" b="1">
                <a:solidFill>
                  <a:schemeClr val="accent2"/>
                </a:solidFill>
              </a:rPr>
              <a:t>What are the most critical aspects of the lesson that will lead all students to achieve mastery of its objectives?</a:t>
            </a:r>
            <a:endParaRPr sz="2300" b="1">
              <a:solidFill>
                <a:schemeClr val="accent2"/>
              </a:solidFill>
            </a:endParaRPr>
          </a:p>
          <a:p>
            <a:pPr marL="0" lvl="0" indent="0" algn="l" rtl="0">
              <a:lnSpc>
                <a:spcPct val="100000"/>
              </a:lnSpc>
              <a:spcBef>
                <a:spcPts val="0"/>
              </a:spcBef>
              <a:spcAft>
                <a:spcPts val="0"/>
              </a:spcAft>
              <a:buSzPts val="2400"/>
              <a:buNone/>
            </a:pPr>
            <a:endParaRPr/>
          </a:p>
          <a:p>
            <a:pPr marL="228588" lvl="0" indent="0" algn="l" rtl="0">
              <a:lnSpc>
                <a:spcPct val="100000"/>
              </a:lnSpc>
              <a:spcBef>
                <a:spcPts val="0"/>
              </a:spcBef>
              <a:spcAft>
                <a:spcPts val="0"/>
              </a:spcAft>
              <a:buSzPts val="2400"/>
              <a:buNone/>
            </a:pPr>
            <a:endParaRPr sz="2000"/>
          </a:p>
        </p:txBody>
      </p:sp>
      <p:pic>
        <p:nvPicPr>
          <p:cNvPr id="2899" name="Google Shape;2899;g35ec044ef4a_0_4316" descr="Icon: Microphone"/>
          <p:cNvPicPr preferRelativeResize="0"/>
          <p:nvPr/>
        </p:nvPicPr>
        <p:blipFill rotWithShape="1">
          <a:blip r:embed="rId3">
            <a:alphaModFix/>
          </a:blip>
          <a:srcRect/>
          <a:stretch/>
        </p:blipFill>
        <p:spPr>
          <a:xfrm>
            <a:off x="3251050" y="3264100"/>
            <a:ext cx="807900" cy="807900"/>
          </a:xfrm>
          <a:prstGeom prst="rect">
            <a:avLst/>
          </a:prstGeom>
          <a:noFill/>
          <a:ln>
            <a:noFill/>
          </a:ln>
        </p:spPr>
      </p:pic>
      <p:pic>
        <p:nvPicPr>
          <p:cNvPr id="2900" name="Google Shape;2900;g35ec044ef4a_0_4316"/>
          <p:cNvPicPr preferRelativeResize="0"/>
          <p:nvPr/>
        </p:nvPicPr>
        <p:blipFill rotWithShape="1">
          <a:blip r:embed="rId4">
            <a:alphaModFix/>
          </a:blip>
          <a:srcRect/>
          <a:stretch/>
        </p:blipFill>
        <p:spPr>
          <a:xfrm>
            <a:off x="7597650" y="1169918"/>
            <a:ext cx="4145155" cy="5405671"/>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2906" name="Google Shape;2906;g35ec044ef4a_0_2155"/>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Lesson Adjustment Scenario 1</a:t>
            </a:r>
            <a:endParaRPr b="0" i="1"/>
          </a:p>
        </p:txBody>
      </p:sp>
      <p:sp>
        <p:nvSpPr>
          <p:cNvPr id="2907" name="Google Shape;2907;g35ec044ef4a_0_2155"/>
          <p:cNvSpPr txBox="1">
            <a:spLocks noGrp="1"/>
          </p:cNvSpPr>
          <p:nvPr>
            <p:ph type="body" idx="1"/>
          </p:nvPr>
        </p:nvSpPr>
        <p:spPr>
          <a:xfrm>
            <a:off x="302825" y="1102600"/>
            <a:ext cx="8211900" cy="552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2200"/>
              <a:t>A math teacher you know is preparing to teach a lesson and has reflected on the data they gathered from the previous lesson formative assessment. In the internalization meeting with their grade level, they mention that the formative assessment data shows that most students struggle to use equations to determine when lines have one, no, or infinitely many solutions. </a:t>
            </a:r>
            <a:endParaRPr sz="2200"/>
          </a:p>
          <a:p>
            <a:pPr marL="0" lvl="0" indent="0" algn="l" rtl="0">
              <a:lnSpc>
                <a:spcPct val="100000"/>
              </a:lnSpc>
              <a:spcBef>
                <a:spcPts val="0"/>
              </a:spcBef>
              <a:spcAft>
                <a:spcPts val="0"/>
              </a:spcAft>
              <a:buClr>
                <a:schemeClr val="dk1"/>
              </a:buClr>
              <a:buSzPts val="1400"/>
              <a:buFont typeface="Arial"/>
              <a:buNone/>
            </a:pPr>
            <a:endParaRPr sz="2200"/>
          </a:p>
          <a:p>
            <a:pPr marL="0" lvl="0" indent="0" algn="l" rtl="0">
              <a:lnSpc>
                <a:spcPct val="100000"/>
              </a:lnSpc>
              <a:spcBef>
                <a:spcPts val="0"/>
              </a:spcBef>
              <a:spcAft>
                <a:spcPts val="0"/>
              </a:spcAft>
              <a:buClr>
                <a:schemeClr val="dk1"/>
              </a:buClr>
              <a:buSzPts val="1400"/>
              <a:buFont typeface="Arial"/>
              <a:buNone/>
            </a:pPr>
            <a:r>
              <a:rPr lang="en-US" sz="2200"/>
              <a:t>Based on that data, the teacher says they will remove the next lesson because students have proven that they "aren't ready for it" and need more time to practice this skill. Since this is an integral part of systems of linear equations mathematics and the next lesson, it would be too much work to adapt, so the teacher plans to replace it with a series of worksheets.  The worksheets will reteach this concept. The teacher shares that these worksheets were practical last year, so they know they will help students master the standards. The teacher wonders if this plan is right and asks for your opinion.</a:t>
            </a:r>
            <a:endParaRPr sz="2600"/>
          </a:p>
          <a:p>
            <a:pPr marL="0" lvl="0" indent="0" algn="l" rtl="0">
              <a:lnSpc>
                <a:spcPct val="100000"/>
              </a:lnSpc>
              <a:spcBef>
                <a:spcPts val="0"/>
              </a:spcBef>
              <a:spcAft>
                <a:spcPts val="0"/>
              </a:spcAft>
              <a:buClr>
                <a:schemeClr val="dk1"/>
              </a:buClr>
              <a:buSzPts val="1400"/>
              <a:buFont typeface="Arial"/>
              <a:buNone/>
            </a:pPr>
            <a:endParaRPr sz="2200"/>
          </a:p>
          <a:p>
            <a:pPr marL="0" lvl="0" indent="0" algn="l" rtl="0">
              <a:lnSpc>
                <a:spcPct val="100000"/>
              </a:lnSpc>
              <a:spcBef>
                <a:spcPts val="0"/>
              </a:spcBef>
              <a:spcAft>
                <a:spcPts val="0"/>
              </a:spcAft>
              <a:buClr>
                <a:schemeClr val="dk1"/>
              </a:buClr>
              <a:buSzPts val="1400"/>
              <a:buFont typeface="Arial"/>
              <a:buNone/>
            </a:pPr>
            <a:endParaRPr sz="2200"/>
          </a:p>
          <a:p>
            <a:pPr marL="0" lvl="0" indent="0" algn="l" rtl="0">
              <a:lnSpc>
                <a:spcPct val="100000"/>
              </a:lnSpc>
              <a:spcBef>
                <a:spcPts val="0"/>
              </a:spcBef>
              <a:spcAft>
                <a:spcPts val="0"/>
              </a:spcAft>
              <a:buSzPts val="1500"/>
              <a:buNone/>
            </a:pPr>
            <a:endParaRPr sz="2100">
              <a:solidFill>
                <a:schemeClr val="dk1"/>
              </a:solidFill>
            </a:endParaRPr>
          </a:p>
        </p:txBody>
      </p:sp>
      <p:pic>
        <p:nvPicPr>
          <p:cNvPr id="2908" name="Google Shape;2908;g35ec044ef4a_0_2155" descr="Icon: Microphone"/>
          <p:cNvPicPr preferRelativeResize="0"/>
          <p:nvPr/>
        </p:nvPicPr>
        <p:blipFill rotWithShape="1">
          <a:blip r:embed="rId3">
            <a:alphaModFix/>
          </a:blip>
          <a:srcRect/>
          <a:stretch/>
        </p:blipFill>
        <p:spPr>
          <a:xfrm>
            <a:off x="10345025" y="729150"/>
            <a:ext cx="607300" cy="607300"/>
          </a:xfrm>
          <a:prstGeom prst="rect">
            <a:avLst/>
          </a:prstGeom>
          <a:noFill/>
          <a:ln>
            <a:noFill/>
          </a:ln>
        </p:spPr>
      </p:pic>
      <p:sp>
        <p:nvSpPr>
          <p:cNvPr id="2909" name="Google Shape;2909;g35ec044ef4a_0_2155"/>
          <p:cNvSpPr txBox="1">
            <a:spLocks noGrp="1"/>
          </p:cNvSpPr>
          <p:nvPr>
            <p:ph type="body" idx="2"/>
          </p:nvPr>
        </p:nvSpPr>
        <p:spPr>
          <a:xfrm>
            <a:off x="9105175" y="1207025"/>
            <a:ext cx="3087000" cy="542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2"/>
              </a:buClr>
              <a:buSzPts val="1500"/>
              <a:buFont typeface="Noto Sans Symbols"/>
              <a:buNone/>
            </a:pPr>
            <a:r>
              <a:rPr lang="en-US" sz="1700" b="0"/>
              <a:t>Consider and be ready to share:</a:t>
            </a:r>
            <a:endParaRPr sz="1700" b="0"/>
          </a:p>
          <a:p>
            <a:pPr marL="457200" lvl="0" indent="-336550" algn="l" rtl="0">
              <a:lnSpc>
                <a:spcPct val="100000"/>
              </a:lnSpc>
              <a:spcBef>
                <a:spcPts val="0"/>
              </a:spcBef>
              <a:spcAft>
                <a:spcPts val="0"/>
              </a:spcAft>
              <a:buSzPts val="1700"/>
              <a:buChar char="●"/>
            </a:pPr>
            <a:r>
              <a:rPr lang="en-US" sz="1700"/>
              <a:t>Is the adjustment grounded in </a:t>
            </a:r>
            <a:r>
              <a:rPr lang="en-US" sz="1700" u="sng"/>
              <a:t>specific student data</a:t>
            </a:r>
            <a:r>
              <a:rPr lang="en-US" sz="1700"/>
              <a:t>?</a:t>
            </a:r>
            <a:endParaRPr sz="1700"/>
          </a:p>
          <a:p>
            <a:pPr marL="457200" lvl="0" indent="-336550" algn="l" rtl="0">
              <a:lnSpc>
                <a:spcPct val="100000"/>
              </a:lnSpc>
              <a:spcBef>
                <a:spcPts val="0"/>
              </a:spcBef>
              <a:spcAft>
                <a:spcPts val="0"/>
              </a:spcAft>
              <a:buSzPts val="1700"/>
              <a:buChar char="●"/>
            </a:pPr>
            <a:r>
              <a:rPr lang="en-US" sz="1700"/>
              <a:t>Will the adjustment </a:t>
            </a:r>
            <a:r>
              <a:rPr lang="en-US" sz="1700" u="sng"/>
              <a:t>improve students’ capacity to meet the objectives of the lesson</a:t>
            </a:r>
            <a:r>
              <a:rPr lang="en-US" sz="1700"/>
              <a:t>?</a:t>
            </a:r>
            <a:endParaRPr sz="1700"/>
          </a:p>
          <a:p>
            <a:pPr marL="457200" lvl="0" indent="-336550" algn="l" rtl="0">
              <a:lnSpc>
                <a:spcPct val="100000"/>
              </a:lnSpc>
              <a:spcBef>
                <a:spcPts val="0"/>
              </a:spcBef>
              <a:spcAft>
                <a:spcPts val="0"/>
              </a:spcAft>
              <a:buSzPts val="1700"/>
              <a:buChar char="●"/>
            </a:pPr>
            <a:r>
              <a:rPr lang="en-US" sz="1700"/>
              <a:t>Does the adjustment </a:t>
            </a:r>
            <a:r>
              <a:rPr lang="en-US" sz="1700" u="sng"/>
              <a:t>maintain fidelity</a:t>
            </a:r>
            <a:r>
              <a:rPr lang="en-US" sz="1700"/>
              <a:t> to the HQIM?</a:t>
            </a:r>
            <a:endParaRPr sz="1700"/>
          </a:p>
          <a:p>
            <a:pPr marL="457200" lvl="0" indent="-336550" algn="l" rtl="0">
              <a:lnSpc>
                <a:spcPct val="100000"/>
              </a:lnSpc>
              <a:spcBef>
                <a:spcPts val="0"/>
              </a:spcBef>
              <a:spcAft>
                <a:spcPts val="0"/>
              </a:spcAft>
              <a:buSzPts val="1700"/>
              <a:buChar char="●"/>
            </a:pPr>
            <a:r>
              <a:rPr lang="en-US" sz="1700"/>
              <a:t>Does the adjustment </a:t>
            </a:r>
            <a:r>
              <a:rPr lang="en-US" sz="1700" u="sng"/>
              <a:t>address the needs of the whole class as well as specific subpopulations</a:t>
            </a:r>
            <a:r>
              <a:rPr lang="en-US" sz="1700"/>
              <a:t>?</a:t>
            </a:r>
            <a:endParaRPr sz="1700"/>
          </a:p>
          <a:p>
            <a:pPr marL="457200" lvl="0" indent="0" algn="l" rtl="0">
              <a:lnSpc>
                <a:spcPct val="100000"/>
              </a:lnSpc>
              <a:spcBef>
                <a:spcPts val="0"/>
              </a:spcBef>
              <a:spcAft>
                <a:spcPts val="0"/>
              </a:spcAft>
              <a:buClr>
                <a:schemeClr val="dk1"/>
              </a:buClr>
              <a:buSzPts val="1100"/>
              <a:buFont typeface="Arial"/>
              <a:buNone/>
            </a:pPr>
            <a:endParaRPr sz="1700" b="0"/>
          </a:p>
          <a:p>
            <a:pPr marL="0" lvl="0" indent="0" algn="l" rtl="0">
              <a:lnSpc>
                <a:spcPct val="100000"/>
              </a:lnSpc>
              <a:spcBef>
                <a:spcPts val="0"/>
              </a:spcBef>
              <a:spcAft>
                <a:spcPts val="0"/>
              </a:spcAft>
              <a:buSzPts val="3600"/>
              <a:buNone/>
            </a:pPr>
            <a:r>
              <a:rPr lang="en-US" sz="1700" b="0"/>
              <a:t>In your Guided Notes, outline the feedback that you would give the teacher based on the Lesson Adjustment Guidelines.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g273ef6c35e5_0_1884"/>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Scenario #1 Reflections </a:t>
            </a:r>
            <a:endParaRPr b="1"/>
          </a:p>
        </p:txBody>
      </p:sp>
      <p:sp>
        <p:nvSpPr>
          <p:cNvPr id="2916" name="Google Shape;2916;g273ef6c35e5_0_1884"/>
          <p:cNvSpPr txBox="1"/>
          <p:nvPr/>
        </p:nvSpPr>
        <p:spPr>
          <a:xfrm>
            <a:off x="3703550" y="1369975"/>
            <a:ext cx="7886100" cy="10929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300" b="0" i="0" u="none" strike="noStrike" cap="none">
                <a:solidFill>
                  <a:schemeClr val="dk1"/>
                </a:solidFill>
                <a:latin typeface="Calibri"/>
                <a:ea typeface="Calibri"/>
                <a:cs typeface="Calibri"/>
                <a:sym typeface="Calibri"/>
              </a:rPr>
              <a:t>No </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300" b="0" i="0" u="none" strike="noStrike" cap="none">
                <a:solidFill>
                  <a:schemeClr val="dk1"/>
                </a:solidFill>
                <a:latin typeface="Calibri"/>
                <a:ea typeface="Calibri"/>
                <a:cs typeface="Calibri"/>
                <a:sym typeface="Calibri"/>
              </a:rPr>
              <a:t>The statement that "most students are struggling to use equations to determine when lines have one solution, no solution, or infinitely many solutions"  indicates that the teacher may have assessed the correct root misconception, however, the adjustment focuses on separate practice of this skill instead of integration of the practice for conceptual learning. </a:t>
            </a:r>
            <a:endParaRPr sz="1200" b="1" i="0" u="none" strike="noStrike" cap="none">
              <a:solidFill>
                <a:schemeClr val="dk1"/>
              </a:solidFill>
              <a:latin typeface="Calibri"/>
              <a:ea typeface="Calibri"/>
              <a:cs typeface="Calibri"/>
              <a:sym typeface="Calibri"/>
            </a:endParaRPr>
          </a:p>
        </p:txBody>
      </p:sp>
      <p:sp>
        <p:nvSpPr>
          <p:cNvPr id="2917" name="Google Shape;2917;g273ef6c35e5_0_1884"/>
          <p:cNvSpPr txBox="1"/>
          <p:nvPr/>
        </p:nvSpPr>
        <p:spPr>
          <a:xfrm>
            <a:off x="3703522" y="2685325"/>
            <a:ext cx="7886100" cy="10773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300" b="0" i="0" u="none" strike="noStrike" cap="none">
                <a:solidFill>
                  <a:schemeClr val="dk1"/>
                </a:solidFill>
                <a:latin typeface="Calibri"/>
                <a:ea typeface="Calibri"/>
                <a:cs typeface="Calibri"/>
                <a:sym typeface="Calibri"/>
              </a:rPr>
              <a:t>No</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300" b="0" i="0" u="none" strike="noStrike" cap="none">
                <a:solidFill>
                  <a:schemeClr val="dk1"/>
                </a:solidFill>
                <a:latin typeface="Calibri"/>
                <a:ea typeface="Calibri"/>
                <a:cs typeface="Calibri"/>
                <a:sym typeface="Calibri"/>
              </a:rPr>
              <a:t>The teacher’s decision to eliminate a core activity from the upcoming lesson and instead fully reteach a part of a previous lesson will steer students away from mastering the intended objectives of the upcoming lessons.</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918" name="Google Shape;2918;g273ef6c35e5_0_1884"/>
          <p:cNvSpPr txBox="1"/>
          <p:nvPr/>
        </p:nvSpPr>
        <p:spPr>
          <a:xfrm>
            <a:off x="3703525" y="3973075"/>
            <a:ext cx="7815000" cy="10929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300" b="0" i="0" u="none" strike="noStrike" cap="none">
                <a:solidFill>
                  <a:schemeClr val="dk1"/>
                </a:solidFill>
                <a:latin typeface="Calibri"/>
                <a:ea typeface="Calibri"/>
                <a:cs typeface="Calibri"/>
                <a:sym typeface="Calibri"/>
              </a:rPr>
              <a:t>No</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300" b="0" i="0" u="none" strike="noStrike" cap="none">
                <a:solidFill>
                  <a:schemeClr val="dk1"/>
                </a:solidFill>
                <a:latin typeface="Calibri"/>
                <a:ea typeface="Calibri"/>
                <a:cs typeface="Calibri"/>
                <a:sym typeface="Calibri"/>
              </a:rPr>
              <a:t>The teacher’s decision to eliminate a core activity from the upcoming lesson and instead fully reteach a part of a previous lesson with an alternate worksheet does not maintain fidelity to the HQIM’s intended design.</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300" b="0" i="0" u="none" strike="noStrike" cap="none">
              <a:solidFill>
                <a:schemeClr val="dk1"/>
              </a:solidFill>
              <a:latin typeface="Calibri"/>
              <a:ea typeface="Calibri"/>
              <a:cs typeface="Calibri"/>
              <a:sym typeface="Calibri"/>
            </a:endParaRPr>
          </a:p>
        </p:txBody>
      </p:sp>
      <p:sp>
        <p:nvSpPr>
          <p:cNvPr id="2919" name="Google Shape;2919;g273ef6c35e5_0_1884"/>
          <p:cNvSpPr txBox="1"/>
          <p:nvPr/>
        </p:nvSpPr>
        <p:spPr>
          <a:xfrm>
            <a:off x="3703550" y="5276425"/>
            <a:ext cx="7886100" cy="10620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300" b="0" i="0" u="none" strike="noStrike" cap="none">
                <a:solidFill>
                  <a:schemeClr val="dk1"/>
                </a:solidFill>
                <a:latin typeface="Calibri"/>
                <a:ea typeface="Calibri"/>
                <a:cs typeface="Calibri"/>
                <a:sym typeface="Calibri"/>
              </a:rPr>
              <a:t>No</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300" b="0" i="0" u="none" strike="noStrike" cap="none">
                <a:solidFill>
                  <a:schemeClr val="dk1"/>
                </a:solidFill>
                <a:latin typeface="Calibri"/>
                <a:ea typeface="Calibri"/>
                <a:cs typeface="Calibri"/>
                <a:sym typeface="Calibri"/>
              </a:rPr>
              <a:t>The teacher’s decision to eliminate a core activity potentially removes a critical scaffold, which could inhibit students’ ability to achieve mastery of the lesson objective.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920" name="Google Shape;2920;g273ef6c35e5_0_1884"/>
          <p:cNvSpPr txBox="1"/>
          <p:nvPr/>
        </p:nvSpPr>
        <p:spPr>
          <a:xfrm>
            <a:off x="380050" y="136997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600" b="0" i="0" u="none" strike="noStrike" cap="none">
                <a:solidFill>
                  <a:schemeClr val="lt1"/>
                </a:solidFill>
                <a:latin typeface="Calibri"/>
                <a:ea typeface="Calibri"/>
                <a:cs typeface="Calibri"/>
                <a:sym typeface="Calibri"/>
              </a:rPr>
              <a:t>Is the adjustment grounded in </a:t>
            </a:r>
            <a:r>
              <a:rPr lang="en-US" sz="1600" b="1" i="0" u="none" strike="noStrike" cap="none">
                <a:solidFill>
                  <a:schemeClr val="lt1"/>
                </a:solidFill>
                <a:latin typeface="Calibri"/>
                <a:ea typeface="Calibri"/>
                <a:cs typeface="Calibri"/>
                <a:sym typeface="Calibri"/>
              </a:rPr>
              <a:t>specific student data</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921" name="Google Shape;2921;g273ef6c35e5_0_1884"/>
          <p:cNvSpPr txBox="1"/>
          <p:nvPr/>
        </p:nvSpPr>
        <p:spPr>
          <a:xfrm>
            <a:off x="380050" y="267152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600" b="0" i="0" u="none" strike="noStrike" cap="none">
                <a:solidFill>
                  <a:schemeClr val="lt1"/>
                </a:solidFill>
                <a:latin typeface="Calibri"/>
                <a:ea typeface="Calibri"/>
                <a:cs typeface="Calibri"/>
                <a:sym typeface="Calibri"/>
              </a:rPr>
              <a:t>Will the adjustment improve students’ capacity to </a:t>
            </a:r>
            <a:r>
              <a:rPr lang="en-US" sz="1600" b="1" i="0" u="none" strike="noStrike" cap="none">
                <a:solidFill>
                  <a:schemeClr val="lt1"/>
                </a:solidFill>
                <a:latin typeface="Calibri"/>
                <a:ea typeface="Calibri"/>
                <a:cs typeface="Calibri"/>
                <a:sym typeface="Calibri"/>
              </a:rPr>
              <a:t>meet the objectives of the upcoming lesson</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922" name="Google Shape;2922;g273ef6c35e5_0_1884"/>
          <p:cNvSpPr txBox="1"/>
          <p:nvPr/>
        </p:nvSpPr>
        <p:spPr>
          <a:xfrm>
            <a:off x="380050" y="397307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600" b="0" i="0" u="none" strike="noStrike" cap="none">
                <a:solidFill>
                  <a:schemeClr val="lt1"/>
                </a:solidFill>
                <a:latin typeface="Calibri"/>
                <a:ea typeface="Calibri"/>
                <a:cs typeface="Calibri"/>
                <a:sym typeface="Calibri"/>
              </a:rPr>
              <a:t>Does the adjustment </a:t>
            </a:r>
            <a:r>
              <a:rPr lang="en-US" sz="1600" b="1" i="0" u="none" strike="noStrike" cap="none">
                <a:solidFill>
                  <a:schemeClr val="lt1"/>
                </a:solidFill>
                <a:latin typeface="Calibri"/>
                <a:ea typeface="Calibri"/>
                <a:cs typeface="Calibri"/>
                <a:sym typeface="Calibri"/>
              </a:rPr>
              <a:t>maintain fidelity to the HQIM</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923" name="Google Shape;2923;g273ef6c35e5_0_1884"/>
          <p:cNvSpPr txBox="1"/>
          <p:nvPr/>
        </p:nvSpPr>
        <p:spPr>
          <a:xfrm>
            <a:off x="380050" y="527462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600" b="0" i="0" u="none" strike="noStrike" cap="none">
                <a:solidFill>
                  <a:schemeClr val="lt1"/>
                </a:solidFill>
                <a:latin typeface="Calibri"/>
                <a:ea typeface="Calibri"/>
                <a:cs typeface="Calibri"/>
                <a:sym typeface="Calibri"/>
              </a:rPr>
              <a:t>Does the </a:t>
            </a:r>
            <a:r>
              <a:rPr lang="en-US" sz="1600" b="1" i="0" u="none" strike="noStrike" cap="none">
                <a:solidFill>
                  <a:schemeClr val="lt1"/>
                </a:solidFill>
                <a:latin typeface="Calibri"/>
                <a:ea typeface="Calibri"/>
                <a:cs typeface="Calibri"/>
                <a:sym typeface="Calibri"/>
              </a:rPr>
              <a:t>adjustment address the needs of the whole class as well as specific subpopulations</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g35ec044ef4a_0_2686"/>
          <p:cNvSpPr txBox="1">
            <a:spLocks noGrp="1"/>
          </p:cNvSpPr>
          <p:nvPr>
            <p:ph type="title"/>
          </p:nvPr>
        </p:nvSpPr>
        <p:spPr>
          <a:xfrm>
            <a:off x="411523" y="170189"/>
            <a:ext cx="8211900" cy="93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Lesson Adjustment Scenario 2</a:t>
            </a:r>
            <a:endParaRPr b="0" i="1"/>
          </a:p>
        </p:txBody>
      </p:sp>
      <p:sp>
        <p:nvSpPr>
          <p:cNvPr id="2930" name="Google Shape;2930;g35ec044ef4a_0_2686"/>
          <p:cNvSpPr txBox="1">
            <a:spLocks noGrp="1"/>
          </p:cNvSpPr>
          <p:nvPr>
            <p:ph type="body" idx="1"/>
          </p:nvPr>
        </p:nvSpPr>
        <p:spPr>
          <a:xfrm>
            <a:off x="302825" y="972775"/>
            <a:ext cx="8211900" cy="5527800"/>
          </a:xfrm>
          <a:prstGeom prst="rect">
            <a:avLst/>
          </a:prstGeom>
          <a:noFill/>
          <a:ln>
            <a:noFill/>
          </a:ln>
        </p:spPr>
        <p:txBody>
          <a:bodyPr spcFirstLastPara="1" wrap="square" lIns="91425" tIns="45700" rIns="91425" bIns="45700" anchor="t" anchorCtr="0">
            <a:noAutofit/>
          </a:bodyPr>
          <a:lstStyle/>
          <a:p>
            <a:pPr marL="57150" lvl="0" indent="0" algn="l" rtl="0">
              <a:lnSpc>
                <a:spcPct val="100000"/>
              </a:lnSpc>
              <a:spcBef>
                <a:spcPts val="0"/>
              </a:spcBef>
              <a:spcAft>
                <a:spcPts val="0"/>
              </a:spcAft>
              <a:buClr>
                <a:schemeClr val="dk1"/>
              </a:buClr>
              <a:buSzPts val="1400"/>
              <a:buFont typeface="Arial"/>
              <a:buNone/>
            </a:pPr>
            <a:r>
              <a:rPr lang="en-US" sz="2000"/>
              <a:t>Another math teacher in the meeting taught the same lesson earlier. This teacher has a practice of taking quick notes on how students do during the lesson. They noticed that 10 out of 18 students used graphs to determine when lines had no solution, one solution, or infinitely many solutions. </a:t>
            </a:r>
            <a:endParaRPr sz="2000"/>
          </a:p>
          <a:p>
            <a:pPr marL="227965" lvl="0" indent="-227965" algn="l" rtl="0">
              <a:lnSpc>
                <a:spcPct val="100000"/>
              </a:lnSpc>
              <a:spcBef>
                <a:spcPts val="0"/>
              </a:spcBef>
              <a:spcAft>
                <a:spcPts val="0"/>
              </a:spcAft>
              <a:buClr>
                <a:schemeClr val="dk1"/>
              </a:buClr>
              <a:buSzPts val="1400"/>
              <a:buFont typeface="Arial"/>
              <a:buNone/>
            </a:pPr>
            <a:r>
              <a:rPr lang="en-US" sz="2000"/>
              <a:t>  </a:t>
            </a:r>
            <a:endParaRPr sz="2000"/>
          </a:p>
          <a:p>
            <a:pPr marL="57150" lvl="0" indent="0" algn="l" rtl="0">
              <a:lnSpc>
                <a:spcPct val="100000"/>
              </a:lnSpc>
              <a:spcBef>
                <a:spcPts val="0"/>
              </a:spcBef>
              <a:spcAft>
                <a:spcPts val="0"/>
              </a:spcAft>
              <a:buClr>
                <a:schemeClr val="dk1"/>
              </a:buClr>
              <a:buSzPts val="1400"/>
              <a:buFont typeface="Arial"/>
              <a:buNone/>
            </a:pPr>
            <a:r>
              <a:rPr lang="en-US" sz="2000"/>
              <a:t>Based on this analysis, the teacher anticipates that the students will need additional support during the next lesson because, in the lesson, students must compare equations to determine if they have no solution, one solution, or infinitely many solutions. They’d like to start by emphasizing the relationships between slopes and equations with no solution and one solution and having students engage in “turn and talks” to explain their thinking.  Then, they will emphasize relationships between slopes and initial values to support students as they determine which equations have infinitely many solutions. The teacher believes this will help students move from the conceptual graph to understanding abstract relationships between equations.</a:t>
            </a:r>
            <a:endParaRPr sz="2000"/>
          </a:p>
          <a:p>
            <a:pPr marL="227965" lvl="0" indent="-227965" algn="l" rtl="0">
              <a:lnSpc>
                <a:spcPct val="100000"/>
              </a:lnSpc>
              <a:spcBef>
                <a:spcPts val="0"/>
              </a:spcBef>
              <a:spcAft>
                <a:spcPts val="0"/>
              </a:spcAft>
              <a:buClr>
                <a:schemeClr val="dk1"/>
              </a:buClr>
              <a:buSzPts val="1400"/>
              <a:buFont typeface="Arial"/>
              <a:buNone/>
            </a:pPr>
            <a:endParaRPr sz="2000"/>
          </a:p>
          <a:p>
            <a:pPr marL="227965" lvl="0" indent="-227965" algn="l" rtl="0">
              <a:lnSpc>
                <a:spcPct val="100000"/>
              </a:lnSpc>
              <a:spcBef>
                <a:spcPts val="0"/>
              </a:spcBef>
              <a:spcAft>
                <a:spcPts val="0"/>
              </a:spcAft>
              <a:buClr>
                <a:schemeClr val="dk1"/>
              </a:buClr>
              <a:buSzPts val="1400"/>
              <a:buFont typeface="Arial"/>
              <a:buNone/>
            </a:pPr>
            <a:r>
              <a:rPr lang="en-US" sz="2000"/>
              <a:t> The teacher wonders if this plan is right and asks for your opinion.</a:t>
            </a:r>
            <a:endParaRPr sz="2000"/>
          </a:p>
          <a:p>
            <a:pPr marL="0" lvl="0" indent="0" algn="l" rtl="0">
              <a:lnSpc>
                <a:spcPct val="100000"/>
              </a:lnSpc>
              <a:spcBef>
                <a:spcPts val="0"/>
              </a:spcBef>
              <a:spcAft>
                <a:spcPts val="0"/>
              </a:spcAft>
              <a:buClr>
                <a:schemeClr val="dk1"/>
              </a:buClr>
              <a:buSzPts val="1400"/>
              <a:buFont typeface="Arial"/>
              <a:buNone/>
            </a:pPr>
            <a:endParaRPr sz="2000"/>
          </a:p>
          <a:p>
            <a:pPr marL="0" lvl="0" indent="0" algn="l" rtl="0">
              <a:lnSpc>
                <a:spcPct val="100000"/>
              </a:lnSpc>
              <a:spcBef>
                <a:spcPts val="0"/>
              </a:spcBef>
              <a:spcAft>
                <a:spcPts val="0"/>
              </a:spcAft>
              <a:buClr>
                <a:schemeClr val="dk1"/>
              </a:buClr>
              <a:buSzPts val="1400"/>
              <a:buFont typeface="Arial"/>
              <a:buNone/>
            </a:pPr>
            <a:endParaRPr sz="2000"/>
          </a:p>
          <a:p>
            <a:pPr marL="0" lvl="0" indent="0" algn="l" rtl="0">
              <a:lnSpc>
                <a:spcPct val="100000"/>
              </a:lnSpc>
              <a:spcBef>
                <a:spcPts val="0"/>
              </a:spcBef>
              <a:spcAft>
                <a:spcPts val="0"/>
              </a:spcAft>
              <a:buSzPts val="1500"/>
              <a:buNone/>
            </a:pPr>
            <a:endParaRPr sz="2000">
              <a:solidFill>
                <a:schemeClr val="dk1"/>
              </a:solidFill>
            </a:endParaRPr>
          </a:p>
        </p:txBody>
      </p:sp>
      <p:pic>
        <p:nvPicPr>
          <p:cNvPr id="2931" name="Google Shape;2931;g35ec044ef4a_0_2686" descr="Icon: Microphone"/>
          <p:cNvPicPr preferRelativeResize="0"/>
          <p:nvPr/>
        </p:nvPicPr>
        <p:blipFill rotWithShape="1">
          <a:blip r:embed="rId3">
            <a:alphaModFix/>
          </a:blip>
          <a:srcRect/>
          <a:stretch/>
        </p:blipFill>
        <p:spPr>
          <a:xfrm>
            <a:off x="10345025" y="729150"/>
            <a:ext cx="607300" cy="607300"/>
          </a:xfrm>
          <a:prstGeom prst="rect">
            <a:avLst/>
          </a:prstGeom>
          <a:noFill/>
          <a:ln>
            <a:noFill/>
          </a:ln>
        </p:spPr>
      </p:pic>
      <p:sp>
        <p:nvSpPr>
          <p:cNvPr id="2932" name="Google Shape;2932;g35ec044ef4a_0_2686"/>
          <p:cNvSpPr txBox="1">
            <a:spLocks noGrp="1"/>
          </p:cNvSpPr>
          <p:nvPr>
            <p:ph type="body" idx="2"/>
          </p:nvPr>
        </p:nvSpPr>
        <p:spPr>
          <a:xfrm>
            <a:off x="9105175" y="1207025"/>
            <a:ext cx="3087000" cy="542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2"/>
              </a:buClr>
              <a:buSzPts val="1500"/>
              <a:buFont typeface="Noto Sans Symbols"/>
              <a:buNone/>
            </a:pPr>
            <a:r>
              <a:rPr lang="en-US" sz="1700" b="0"/>
              <a:t>Consider and be ready to share:</a:t>
            </a:r>
            <a:endParaRPr sz="1700" b="0"/>
          </a:p>
          <a:p>
            <a:pPr marL="457200" lvl="0" indent="-336550" algn="l" rtl="0">
              <a:lnSpc>
                <a:spcPct val="100000"/>
              </a:lnSpc>
              <a:spcBef>
                <a:spcPts val="0"/>
              </a:spcBef>
              <a:spcAft>
                <a:spcPts val="0"/>
              </a:spcAft>
              <a:buSzPts val="1700"/>
              <a:buChar char="●"/>
            </a:pPr>
            <a:r>
              <a:rPr lang="en-US" sz="1700"/>
              <a:t>Is the adjustment grounded in </a:t>
            </a:r>
            <a:r>
              <a:rPr lang="en-US" sz="1700" u="sng"/>
              <a:t>specific student data</a:t>
            </a:r>
            <a:r>
              <a:rPr lang="en-US" sz="1700"/>
              <a:t>?</a:t>
            </a:r>
            <a:endParaRPr sz="1700"/>
          </a:p>
          <a:p>
            <a:pPr marL="457200" lvl="0" indent="-336550" algn="l" rtl="0">
              <a:lnSpc>
                <a:spcPct val="100000"/>
              </a:lnSpc>
              <a:spcBef>
                <a:spcPts val="0"/>
              </a:spcBef>
              <a:spcAft>
                <a:spcPts val="0"/>
              </a:spcAft>
              <a:buSzPts val="1700"/>
              <a:buChar char="●"/>
            </a:pPr>
            <a:r>
              <a:rPr lang="en-US" sz="1700"/>
              <a:t>Will the adjustment </a:t>
            </a:r>
            <a:r>
              <a:rPr lang="en-US" sz="1700" u="sng"/>
              <a:t>improve students’ capacity to meet the objectives of the lesson</a:t>
            </a:r>
            <a:r>
              <a:rPr lang="en-US" sz="1700"/>
              <a:t>?</a:t>
            </a:r>
            <a:endParaRPr sz="1700"/>
          </a:p>
          <a:p>
            <a:pPr marL="457200" lvl="0" indent="-336550" algn="l" rtl="0">
              <a:lnSpc>
                <a:spcPct val="100000"/>
              </a:lnSpc>
              <a:spcBef>
                <a:spcPts val="0"/>
              </a:spcBef>
              <a:spcAft>
                <a:spcPts val="0"/>
              </a:spcAft>
              <a:buSzPts val="1700"/>
              <a:buChar char="●"/>
            </a:pPr>
            <a:r>
              <a:rPr lang="en-US" sz="1700"/>
              <a:t>Does the adjustment </a:t>
            </a:r>
            <a:r>
              <a:rPr lang="en-US" sz="1700" u="sng"/>
              <a:t>maintain fidelity</a:t>
            </a:r>
            <a:r>
              <a:rPr lang="en-US" sz="1700"/>
              <a:t> to the HQIM?</a:t>
            </a:r>
            <a:endParaRPr sz="1700"/>
          </a:p>
          <a:p>
            <a:pPr marL="457200" lvl="0" indent="-336550" algn="l" rtl="0">
              <a:lnSpc>
                <a:spcPct val="100000"/>
              </a:lnSpc>
              <a:spcBef>
                <a:spcPts val="0"/>
              </a:spcBef>
              <a:spcAft>
                <a:spcPts val="0"/>
              </a:spcAft>
              <a:buSzPts val="1700"/>
              <a:buChar char="●"/>
            </a:pPr>
            <a:r>
              <a:rPr lang="en-US" sz="1700"/>
              <a:t>Does the adjustment </a:t>
            </a:r>
            <a:r>
              <a:rPr lang="en-US" sz="1700" u="sng"/>
              <a:t>address the needs of the whole class as well as specific subpopulations</a:t>
            </a:r>
            <a:r>
              <a:rPr lang="en-US" sz="1700"/>
              <a:t>?</a:t>
            </a:r>
            <a:endParaRPr sz="1700"/>
          </a:p>
          <a:p>
            <a:pPr marL="457200" lvl="0" indent="0" algn="l" rtl="0">
              <a:lnSpc>
                <a:spcPct val="100000"/>
              </a:lnSpc>
              <a:spcBef>
                <a:spcPts val="0"/>
              </a:spcBef>
              <a:spcAft>
                <a:spcPts val="0"/>
              </a:spcAft>
              <a:buClr>
                <a:schemeClr val="dk1"/>
              </a:buClr>
              <a:buSzPts val="1100"/>
              <a:buFont typeface="Arial"/>
              <a:buNone/>
            </a:pPr>
            <a:endParaRPr sz="1700" b="0"/>
          </a:p>
          <a:p>
            <a:pPr marL="0" lvl="0" indent="0" algn="l" rtl="0">
              <a:lnSpc>
                <a:spcPct val="100000"/>
              </a:lnSpc>
              <a:spcBef>
                <a:spcPts val="0"/>
              </a:spcBef>
              <a:spcAft>
                <a:spcPts val="0"/>
              </a:spcAft>
              <a:buSzPts val="3600"/>
              <a:buNone/>
            </a:pPr>
            <a:r>
              <a:rPr lang="en-US" sz="1700" b="0"/>
              <a:t>In your Guided Notes, outline the feedback that you would give the teacher based on the Lesson Adjustment Guidelines.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8" name="Google Shape;2938;g35ec044ef4a_0_4853"/>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a:t>Scenario #2 Reflections </a:t>
            </a:r>
            <a:endParaRPr b="1"/>
          </a:p>
        </p:txBody>
      </p:sp>
      <p:sp>
        <p:nvSpPr>
          <p:cNvPr id="2939" name="Google Shape;2939;g35ec044ef4a_0_4853"/>
          <p:cNvSpPr txBox="1"/>
          <p:nvPr/>
        </p:nvSpPr>
        <p:spPr>
          <a:xfrm>
            <a:off x="3703550" y="1369975"/>
            <a:ext cx="7886100" cy="10929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Yes</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The teacher gathered formative data during the lesson. They could speak to the exact number of students, their strengths, and their specific areas of need.</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300" b="0" i="0" u="none" strike="noStrike" cap="none">
              <a:solidFill>
                <a:schemeClr val="dk1"/>
              </a:solidFill>
              <a:latin typeface="Calibri"/>
              <a:ea typeface="Calibri"/>
              <a:cs typeface="Calibri"/>
              <a:sym typeface="Calibri"/>
            </a:endParaRPr>
          </a:p>
        </p:txBody>
      </p:sp>
      <p:sp>
        <p:nvSpPr>
          <p:cNvPr id="2940" name="Google Shape;2940;g35ec044ef4a_0_4853"/>
          <p:cNvSpPr txBox="1"/>
          <p:nvPr/>
        </p:nvSpPr>
        <p:spPr>
          <a:xfrm>
            <a:off x="3703522" y="2685325"/>
            <a:ext cx="7886100" cy="10773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Yes</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The teacher’s decision to add a brief just-in-time support that targets students’ misunderstanding from is an effective way of supporting all students to meet the objectives of the upcoming lesson.</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941" name="Google Shape;2941;g35ec044ef4a_0_4853"/>
          <p:cNvSpPr txBox="1"/>
          <p:nvPr/>
        </p:nvSpPr>
        <p:spPr>
          <a:xfrm>
            <a:off x="3703525" y="3973075"/>
            <a:ext cx="7815000" cy="10929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Yes</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The teacher’s decision to add in a brief just-in-time support is directly in service of helping all students meet the objectives of the upcoming lesson. While it will require the teacher to adjust activities and pacing recommendations slightly, it does not significantly deviate from the intended design or pacing of the HQIM.</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300" b="0" i="0" u="none" strike="noStrike" cap="none">
              <a:solidFill>
                <a:schemeClr val="dk1"/>
              </a:solidFill>
              <a:latin typeface="Calibri"/>
              <a:ea typeface="Calibri"/>
              <a:cs typeface="Calibri"/>
              <a:sym typeface="Calibri"/>
            </a:endParaRPr>
          </a:p>
        </p:txBody>
      </p:sp>
      <p:sp>
        <p:nvSpPr>
          <p:cNvPr id="2942" name="Google Shape;2942;g35ec044ef4a_0_4853"/>
          <p:cNvSpPr txBox="1"/>
          <p:nvPr/>
        </p:nvSpPr>
        <p:spPr>
          <a:xfrm>
            <a:off x="3703550" y="5276425"/>
            <a:ext cx="7886100" cy="1062000"/>
          </a:xfrm>
          <a:prstGeom prst="rect">
            <a:avLst/>
          </a:prstGeom>
          <a:solidFill>
            <a:srgbClr val="BFBFB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Yes</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The teacher's use of turn and talks supports the engagement of all students. </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943" name="Google Shape;2943;g35ec044ef4a_0_4853"/>
          <p:cNvSpPr txBox="1"/>
          <p:nvPr/>
        </p:nvSpPr>
        <p:spPr>
          <a:xfrm>
            <a:off x="380050" y="136997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Is the adjustment grounded in </a:t>
            </a:r>
            <a:r>
              <a:rPr lang="en-US" sz="1600" b="1" i="0" u="none" strike="noStrike" cap="none">
                <a:solidFill>
                  <a:schemeClr val="lt1"/>
                </a:solidFill>
                <a:latin typeface="Calibri"/>
                <a:ea typeface="Calibri"/>
                <a:cs typeface="Calibri"/>
                <a:sym typeface="Calibri"/>
              </a:rPr>
              <a:t>specific student data</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944" name="Google Shape;2944;g35ec044ef4a_0_4853"/>
          <p:cNvSpPr txBox="1"/>
          <p:nvPr/>
        </p:nvSpPr>
        <p:spPr>
          <a:xfrm>
            <a:off x="380050" y="267152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Will the adjustment improve students’ capacity to </a:t>
            </a:r>
            <a:r>
              <a:rPr lang="en-US" sz="1600" b="1" i="0" u="none" strike="noStrike" cap="none">
                <a:solidFill>
                  <a:schemeClr val="lt1"/>
                </a:solidFill>
                <a:latin typeface="Calibri"/>
                <a:ea typeface="Calibri"/>
                <a:cs typeface="Calibri"/>
                <a:sym typeface="Calibri"/>
              </a:rPr>
              <a:t>meet the objectives of the upcoming lesson</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945" name="Google Shape;2945;g35ec044ef4a_0_4853"/>
          <p:cNvSpPr txBox="1"/>
          <p:nvPr/>
        </p:nvSpPr>
        <p:spPr>
          <a:xfrm>
            <a:off x="380050" y="397307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Does the adjustment </a:t>
            </a:r>
            <a:r>
              <a:rPr lang="en-US" sz="1600" b="1" i="0" u="none" strike="noStrike" cap="none">
                <a:solidFill>
                  <a:schemeClr val="lt1"/>
                </a:solidFill>
                <a:latin typeface="Calibri"/>
                <a:ea typeface="Calibri"/>
                <a:cs typeface="Calibri"/>
                <a:sym typeface="Calibri"/>
              </a:rPr>
              <a:t>maintain fidelity to the HQIM</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946" name="Google Shape;2946;g35ec044ef4a_0_4853"/>
          <p:cNvSpPr txBox="1"/>
          <p:nvPr/>
        </p:nvSpPr>
        <p:spPr>
          <a:xfrm>
            <a:off x="380050" y="5274625"/>
            <a:ext cx="3156300" cy="1079100"/>
          </a:xfrm>
          <a:prstGeom prst="rect">
            <a:avLst/>
          </a:prstGeom>
          <a:solidFill>
            <a:schemeClr val="accen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Does the </a:t>
            </a:r>
            <a:r>
              <a:rPr lang="en-US" sz="1600" b="1" i="0" u="none" strike="noStrike" cap="none">
                <a:solidFill>
                  <a:schemeClr val="lt1"/>
                </a:solidFill>
                <a:latin typeface="Calibri"/>
                <a:ea typeface="Calibri"/>
                <a:cs typeface="Calibri"/>
                <a:sym typeface="Calibri"/>
              </a:rPr>
              <a:t>adjustment address the needs of the whole class as well as specific subpopulations</a:t>
            </a:r>
            <a:r>
              <a:rPr lang="en-US" sz="1600" b="0" i="0" u="none" strike="noStrike" cap="none">
                <a:solidFill>
                  <a:schemeClr val="lt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6" name="Google Shape;2746;g255bc9122c1_0_6"/>
          <p:cNvSpPr txBox="1">
            <a:spLocks noGrp="1"/>
          </p:cNvSpPr>
          <p:nvPr>
            <p:ph type="title"/>
          </p:nvPr>
        </p:nvSpPr>
        <p:spPr>
          <a:xfrm>
            <a:off x="1828800" y="185130"/>
            <a:ext cx="8611200" cy="962400"/>
          </a:xfrm>
          <a:prstGeom prst="rect">
            <a:avLst/>
          </a:prstGeom>
          <a:noFill/>
          <a:ln>
            <a:noFill/>
          </a:ln>
        </p:spPr>
        <p:txBody>
          <a:bodyPr spcFirstLastPara="1" wrap="square" lIns="92500" tIns="46250" rIns="92500" bIns="46250" anchor="ctr" anchorCtr="0">
            <a:normAutofit/>
          </a:bodyPr>
          <a:lstStyle/>
          <a:p>
            <a:pPr marL="0" lvl="0" indent="0" algn="l" rtl="0">
              <a:lnSpc>
                <a:spcPct val="90000"/>
              </a:lnSpc>
              <a:spcBef>
                <a:spcPts val="0"/>
              </a:spcBef>
              <a:spcAft>
                <a:spcPts val="0"/>
              </a:spcAft>
              <a:buClr>
                <a:schemeClr val="accent1"/>
              </a:buClr>
              <a:buSzPts val="2500"/>
              <a:buFont typeface="Calibri"/>
              <a:buNone/>
            </a:pPr>
            <a:r>
              <a:rPr lang="en-US" sz="3591"/>
              <a:t>Opening</a:t>
            </a:r>
            <a:endParaRPr sz="3591"/>
          </a:p>
        </p:txBody>
      </p:sp>
      <p:sp>
        <p:nvSpPr>
          <p:cNvPr id="2747" name="Google Shape;2747;g255bc9122c1_0_6"/>
          <p:cNvSpPr txBox="1">
            <a:spLocks noGrp="1"/>
          </p:cNvSpPr>
          <p:nvPr>
            <p:ph type="body" idx="1"/>
          </p:nvPr>
        </p:nvSpPr>
        <p:spPr>
          <a:xfrm>
            <a:off x="264077" y="1147525"/>
            <a:ext cx="6986100" cy="5405700"/>
          </a:xfrm>
          <a:prstGeom prst="rect">
            <a:avLst/>
          </a:prstGeom>
          <a:noFill/>
          <a:ln>
            <a:noFill/>
          </a:ln>
        </p:spPr>
        <p:txBody>
          <a:bodyPr spcFirstLastPara="1" wrap="square" lIns="92500" tIns="46250" rIns="92500" bIns="46250" anchor="t" anchorCtr="0">
            <a:normAutofit/>
          </a:bodyPr>
          <a:lstStyle/>
          <a:p>
            <a:pPr marL="0" marR="0" lvl="0" indent="0" algn="l" rtl="0">
              <a:lnSpc>
                <a:spcPct val="100000"/>
              </a:lnSpc>
              <a:spcBef>
                <a:spcPts val="0"/>
              </a:spcBef>
              <a:spcAft>
                <a:spcPts val="0"/>
              </a:spcAft>
              <a:buClr>
                <a:srgbClr val="000000"/>
              </a:buClr>
              <a:buSzPts val="2595"/>
              <a:buFont typeface="Arial"/>
              <a:buNone/>
            </a:pPr>
            <a:r>
              <a:rPr lang="en-US" sz="2600" b="1" i="0" u="none" strike="noStrike" cap="none">
                <a:solidFill>
                  <a:srgbClr val="000000"/>
                </a:solidFill>
                <a:latin typeface="Calibri"/>
                <a:ea typeface="Calibri"/>
                <a:cs typeface="Calibri"/>
                <a:sym typeface="Calibri"/>
              </a:rPr>
              <a:t>We’re glad you’re here!</a:t>
            </a:r>
            <a:endParaRPr sz="2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95"/>
              <a:buFont typeface="Arial"/>
              <a:buNone/>
            </a:pPr>
            <a:r>
              <a:rPr lang="en-US" sz="2600" b="1" i="0" u="none" strike="noStrike" cap="none">
                <a:solidFill>
                  <a:srgbClr val="000000"/>
                </a:solidFill>
                <a:latin typeface="Calibri"/>
                <a:ea typeface="Calibri"/>
                <a:cs typeface="Calibri"/>
                <a:sym typeface="Calibri"/>
              </a:rPr>
              <a:t>Please access your copies of the:</a:t>
            </a:r>
            <a:endParaRPr sz="2600" b="1" i="0" u="none" strike="noStrike" cap="none">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Connecting Lesson Internalization and Student Work Analysis Guided Notes</a:t>
            </a:r>
            <a:endParaRPr sz="2600" b="0" i="0" u="none" strike="noStrike" cap="none">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000000"/>
              </a:buClr>
              <a:buSzPts val="2600"/>
              <a:buFont typeface="Calibri"/>
              <a:buChar char="●"/>
            </a:pPr>
            <a:r>
              <a:rPr lang="en-US" sz="2600">
                <a:latin typeface="Calibri"/>
                <a:ea typeface="Calibri"/>
                <a:cs typeface="Calibri"/>
                <a:sym typeface="Calibri"/>
              </a:rPr>
              <a:t>Coach </a:t>
            </a:r>
            <a:r>
              <a:rPr lang="en-US" sz="2600" b="0" i="0" u="none" strike="noStrike" cap="none">
                <a:solidFill>
                  <a:srgbClr val="000000"/>
                </a:solidFill>
                <a:latin typeface="Calibri"/>
                <a:ea typeface="Calibri"/>
                <a:cs typeface="Calibri"/>
                <a:sym typeface="Calibri"/>
              </a:rPr>
              <a:t>Lesson Internalization Protocol </a:t>
            </a:r>
            <a:endParaRPr sz="2600" b="0" i="0" u="none" strike="noStrike" cap="none">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Student Work Analysis </a:t>
            </a:r>
            <a:r>
              <a:rPr lang="en-US" sz="2600">
                <a:latin typeface="Calibri"/>
                <a:ea typeface="Calibri"/>
                <a:cs typeface="Calibri"/>
                <a:sym typeface="Calibri"/>
              </a:rPr>
              <a:t>Coach Guide</a:t>
            </a:r>
            <a:endParaRPr sz="2600" b="0" i="0" u="none" strike="noStrike" cap="none">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000000"/>
              </a:buClr>
              <a:buSzPts val="2600"/>
              <a:buFont typeface="Calibri"/>
              <a:buChar char="●"/>
            </a:pPr>
            <a:r>
              <a:rPr lang="en-US" sz="2600" b="0" i="0" u="none" strike="noStrike" cap="none">
                <a:solidFill>
                  <a:srgbClr val="000000"/>
                </a:solidFill>
                <a:latin typeface="Calibri"/>
                <a:ea typeface="Calibri"/>
                <a:cs typeface="Calibri"/>
                <a:sym typeface="Calibri"/>
              </a:rPr>
              <a:t>Anchor lessons for our session: </a:t>
            </a:r>
            <a:r>
              <a:rPr lang="en-US" sz="26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Grade 8 Module 4, Topic 2, Lesson 2: </a:t>
            </a:r>
            <a:r>
              <a:rPr lang="en-US" sz="2600" b="0" i="1"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Systems of Equations</a:t>
            </a:r>
            <a:endParaRPr sz="2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Begin familiarizing yourself with the lesson by reading through all of the lesson components. </a:t>
            </a: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Calibri"/>
                <a:ea typeface="Calibri"/>
                <a:cs typeface="Calibri"/>
                <a:sym typeface="Calibri"/>
              </a:rPr>
              <a:t>We will revisit these lessons later in this session.</a:t>
            </a:r>
            <a:endParaRPr sz="2400" b="0" i="0" u="none" strike="noStrike" cap="none">
              <a:solidFill>
                <a:srgbClr val="000000"/>
              </a:solidFill>
              <a:latin typeface="Calibri"/>
              <a:ea typeface="Calibri"/>
              <a:cs typeface="Calibri"/>
              <a:sym typeface="Calibri"/>
            </a:endParaRPr>
          </a:p>
        </p:txBody>
      </p:sp>
      <p:pic>
        <p:nvPicPr>
          <p:cNvPr id="2748" name="Google Shape;2748;g255bc9122c1_0_6" descr="Decorative: image of students standing in front of a mural"/>
          <p:cNvPicPr preferRelativeResize="0"/>
          <p:nvPr/>
        </p:nvPicPr>
        <p:blipFill rotWithShape="1">
          <a:blip r:embed="rId3">
            <a:alphaModFix/>
          </a:blip>
          <a:srcRect/>
          <a:stretch/>
        </p:blipFill>
        <p:spPr>
          <a:xfrm>
            <a:off x="7585998" y="928093"/>
            <a:ext cx="3606772" cy="5405672"/>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1"/>
        <p:cNvGrpSpPr/>
        <p:nvPr/>
      </p:nvGrpSpPr>
      <p:grpSpPr>
        <a:xfrm>
          <a:off x="0" y="0"/>
          <a:ext cx="0" cy="0"/>
          <a:chOff x="0" y="0"/>
          <a:chExt cx="0" cy="0"/>
        </a:xfrm>
      </p:grpSpPr>
      <p:sp>
        <p:nvSpPr>
          <p:cNvPr id="2952" name="Google Shape;2952;g335b1a3233b_0_603"/>
          <p:cNvSpPr txBox="1">
            <a:spLocks noGrp="1"/>
          </p:cNvSpPr>
          <p:nvPr>
            <p:ph type="title"/>
          </p:nvPr>
        </p:nvSpPr>
        <p:spPr>
          <a:xfrm>
            <a:off x="412597" y="477230"/>
            <a:ext cx="9922800" cy="96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800"/>
              <a:buFont typeface="Calibri"/>
              <a:buNone/>
            </a:pPr>
            <a:r>
              <a:rPr lang="en-US"/>
              <a:t>Agenda - Closing</a:t>
            </a:r>
            <a:endParaRPr/>
          </a:p>
        </p:txBody>
      </p:sp>
      <p:sp>
        <p:nvSpPr>
          <p:cNvPr id="2953" name="Google Shape;2953;g335b1a3233b_0_603"/>
          <p:cNvSpPr txBox="1">
            <a:spLocks noGrp="1"/>
          </p:cNvSpPr>
          <p:nvPr>
            <p:ph type="body" idx="3"/>
          </p:nvPr>
        </p:nvSpPr>
        <p:spPr>
          <a:xfrm>
            <a:off x="752625" y="1661475"/>
            <a:ext cx="107511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300"/>
              <a:buFont typeface="Arial"/>
              <a:buNone/>
            </a:pPr>
            <a:r>
              <a:rPr lang="en-US"/>
              <a:t>Introduction</a:t>
            </a:r>
            <a:endParaRPr/>
          </a:p>
        </p:txBody>
      </p:sp>
      <p:sp>
        <p:nvSpPr>
          <p:cNvPr id="2954" name="Google Shape;2954;g335b1a3233b_0_603"/>
          <p:cNvSpPr txBox="1">
            <a:spLocks noGrp="1"/>
          </p:cNvSpPr>
          <p:nvPr>
            <p:ph type="body" idx="1"/>
          </p:nvPr>
        </p:nvSpPr>
        <p:spPr>
          <a:xfrm>
            <a:off x="752625" y="2747650"/>
            <a:ext cx="107511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200"/>
              <a:buFont typeface="Arial"/>
              <a:buNone/>
            </a:pPr>
            <a:r>
              <a:rPr lang="en-US"/>
              <a:t>Supporting the Student Work Analysis Protocol with Just-in-Time Supports</a:t>
            </a:r>
            <a:endParaRPr/>
          </a:p>
        </p:txBody>
      </p:sp>
      <p:sp>
        <p:nvSpPr>
          <p:cNvPr id="2955" name="Google Shape;2955;g335b1a3233b_0_603"/>
          <p:cNvSpPr txBox="1">
            <a:spLocks noGrp="1"/>
          </p:cNvSpPr>
          <p:nvPr>
            <p:ph type="body" idx="4"/>
          </p:nvPr>
        </p:nvSpPr>
        <p:spPr>
          <a:xfrm>
            <a:off x="752625" y="3833775"/>
            <a:ext cx="107511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200"/>
              <a:buFont typeface="Arial"/>
              <a:buNone/>
            </a:pPr>
            <a:r>
              <a:rPr lang="en-US"/>
              <a:t>Adjusting Lessons Based on Student Work Analysis</a:t>
            </a:r>
            <a:endParaRPr/>
          </a:p>
        </p:txBody>
      </p:sp>
      <p:sp>
        <p:nvSpPr>
          <p:cNvPr id="2956" name="Google Shape;2956;g335b1a3233b_0_603"/>
          <p:cNvSpPr txBox="1">
            <a:spLocks noGrp="1"/>
          </p:cNvSpPr>
          <p:nvPr>
            <p:ph type="body" idx="2"/>
          </p:nvPr>
        </p:nvSpPr>
        <p:spPr>
          <a:xfrm>
            <a:off x="832290" y="4920025"/>
            <a:ext cx="106716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b="1"/>
              <a:t>Closing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1"/>
        <p:cNvGrpSpPr/>
        <p:nvPr/>
      </p:nvGrpSpPr>
      <p:grpSpPr>
        <a:xfrm>
          <a:off x="0" y="0"/>
          <a:ext cx="0" cy="0"/>
          <a:chOff x="0" y="0"/>
          <a:chExt cx="0" cy="0"/>
        </a:xfrm>
      </p:grpSpPr>
      <p:sp>
        <p:nvSpPr>
          <p:cNvPr id="2962" name="Google Shape;2962;g35ec044ef4a_0_3238"/>
          <p:cNvSpPr txBox="1">
            <a:spLocks noGrp="1"/>
          </p:cNvSpPr>
          <p:nvPr>
            <p:ph type="ctrTitle"/>
          </p:nvPr>
        </p:nvSpPr>
        <p:spPr>
          <a:xfrm>
            <a:off x="267773" y="1227519"/>
            <a:ext cx="2653200" cy="234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800"/>
              <a:buFont typeface="Calibri"/>
              <a:buNone/>
            </a:pPr>
            <a:r>
              <a:rPr lang="en-US" sz="4400"/>
              <a:t>Synthesize Your Learning</a:t>
            </a:r>
            <a:endParaRPr sz="4400"/>
          </a:p>
        </p:txBody>
      </p:sp>
      <p:sp>
        <p:nvSpPr>
          <p:cNvPr id="2963" name="Google Shape;2963;g35ec044ef4a_0_3238" descr="Icon: stop sign"/>
          <p:cNvSpPr/>
          <p:nvPr/>
        </p:nvSpPr>
        <p:spPr>
          <a:xfrm>
            <a:off x="675175" y="3570825"/>
            <a:ext cx="1838400" cy="1872000"/>
          </a:xfrm>
          <a:prstGeom prst="octagon">
            <a:avLst>
              <a:gd name="adj" fmla="val 29289"/>
            </a:avLst>
          </a:prstGeom>
          <a:solidFill>
            <a:srgbClr val="CC4125"/>
          </a:solidFill>
          <a:ln w="19050" cap="flat" cmpd="sng">
            <a:solidFill>
              <a:srgbClr val="01216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4" name="Google Shape;2964;g35ec044ef4a_0_3238" descr="Icon: Pen"/>
          <p:cNvPicPr preferRelativeResize="0"/>
          <p:nvPr/>
        </p:nvPicPr>
        <p:blipFill rotWithShape="1">
          <a:blip r:embed="rId3">
            <a:alphaModFix/>
          </a:blip>
          <a:srcRect/>
          <a:stretch/>
        </p:blipFill>
        <p:spPr>
          <a:xfrm>
            <a:off x="771850" y="3797788"/>
            <a:ext cx="1645025" cy="1645025"/>
          </a:xfrm>
          <a:prstGeom prst="rect">
            <a:avLst/>
          </a:prstGeom>
          <a:noFill/>
          <a:ln>
            <a:noFill/>
          </a:ln>
        </p:spPr>
      </p:pic>
      <p:sp>
        <p:nvSpPr>
          <p:cNvPr id="2965" name="Google Shape;2965;g35ec044ef4a_0_3238"/>
          <p:cNvSpPr txBox="1">
            <a:spLocks noGrp="1"/>
          </p:cNvSpPr>
          <p:nvPr>
            <p:ph type="body" idx="1"/>
          </p:nvPr>
        </p:nvSpPr>
        <p:spPr>
          <a:xfrm>
            <a:off x="3603450" y="1040500"/>
            <a:ext cx="8223600" cy="530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3000"/>
              <a:t>Consider what we’ve learned about </a:t>
            </a:r>
            <a:r>
              <a:rPr lang="en-US" sz="3000" b="1"/>
              <a:t>asset-based mindset</a:t>
            </a:r>
            <a:r>
              <a:rPr lang="en-US" sz="3000"/>
              <a:t> and </a:t>
            </a:r>
            <a:r>
              <a:rPr lang="en-US" sz="3000" b="1"/>
              <a:t>incorporating student data while completing each step of the Lesson Internalization Protocol</a:t>
            </a:r>
            <a:r>
              <a:rPr lang="en-US" sz="3000"/>
              <a:t> and answer the Guiding Questions:</a:t>
            </a:r>
            <a:endParaRPr sz="3000"/>
          </a:p>
          <a:p>
            <a:pPr marL="0" lvl="0" indent="0" algn="l" rtl="0">
              <a:lnSpc>
                <a:spcPct val="100000"/>
              </a:lnSpc>
              <a:spcBef>
                <a:spcPts val="0"/>
              </a:spcBef>
              <a:spcAft>
                <a:spcPts val="0"/>
              </a:spcAft>
              <a:buSzPts val="2400"/>
              <a:buNone/>
            </a:pPr>
            <a:endParaRPr sz="3000"/>
          </a:p>
          <a:p>
            <a:pPr marL="228600" lvl="0" indent="-228600" algn="l" rtl="0">
              <a:lnSpc>
                <a:spcPct val="100000"/>
              </a:lnSpc>
              <a:spcBef>
                <a:spcPts val="0"/>
              </a:spcBef>
              <a:spcAft>
                <a:spcPts val="0"/>
              </a:spcAft>
              <a:buClr>
                <a:schemeClr val="accent2"/>
              </a:buClr>
              <a:buSzPts val="3000"/>
              <a:buFont typeface="Calibri"/>
              <a:buChar char="▪"/>
            </a:pPr>
            <a:r>
              <a:rPr lang="en-US" sz="3000" b="1">
                <a:solidFill>
                  <a:schemeClr val="accent2"/>
                </a:solidFill>
              </a:rPr>
              <a:t>How can analyzing student work impact the way teachers internalize upcoming lessons?</a:t>
            </a:r>
            <a:endParaRPr sz="3000" b="1">
              <a:solidFill>
                <a:schemeClr val="accent2"/>
              </a:solidFill>
            </a:endParaRPr>
          </a:p>
          <a:p>
            <a:pPr marL="457200" lvl="0" indent="0" algn="l" rtl="0">
              <a:lnSpc>
                <a:spcPct val="100000"/>
              </a:lnSpc>
              <a:spcBef>
                <a:spcPts val="0"/>
              </a:spcBef>
              <a:spcAft>
                <a:spcPts val="0"/>
              </a:spcAft>
              <a:buSzPts val="2400"/>
              <a:buNone/>
            </a:pPr>
            <a:endParaRPr sz="3000" b="1">
              <a:solidFill>
                <a:schemeClr val="accent2"/>
              </a:solidFill>
            </a:endParaRPr>
          </a:p>
          <a:p>
            <a:pPr marL="228600" lvl="0" indent="-228600" algn="l" rtl="0">
              <a:lnSpc>
                <a:spcPct val="100000"/>
              </a:lnSpc>
              <a:spcBef>
                <a:spcPts val="0"/>
              </a:spcBef>
              <a:spcAft>
                <a:spcPts val="0"/>
              </a:spcAft>
              <a:buClr>
                <a:schemeClr val="accent2"/>
              </a:buClr>
              <a:buSzPts val="3000"/>
              <a:buFont typeface="Calibri"/>
              <a:buChar char="▪"/>
            </a:pPr>
            <a:r>
              <a:rPr lang="en-US" sz="3000" b="1">
                <a:solidFill>
                  <a:schemeClr val="accent2"/>
                </a:solidFill>
              </a:rPr>
              <a:t>How can teachers make effective, data-driven adjustments to their lessons to meet the needs of all students?</a:t>
            </a:r>
            <a:endParaRPr sz="3000" b="1">
              <a:solidFill>
                <a:schemeClr val="accent2"/>
              </a:solidFill>
            </a:endParaRPr>
          </a:p>
          <a:p>
            <a:pPr marL="0" lvl="0" indent="0" algn="l" rtl="0">
              <a:lnSpc>
                <a:spcPct val="100000"/>
              </a:lnSpc>
              <a:spcBef>
                <a:spcPts val="0"/>
              </a:spcBef>
              <a:spcAft>
                <a:spcPts val="0"/>
              </a:spcAft>
              <a:buSzPts val="2400"/>
              <a:buNone/>
            </a:pPr>
            <a:endParaRPr sz="3000" b="1">
              <a:solidFill>
                <a:schemeClr val="accent2"/>
              </a:solidFill>
            </a:endParaRPr>
          </a:p>
          <a:p>
            <a:pPr marL="0" lvl="0" indent="0" algn="l" rtl="0">
              <a:lnSpc>
                <a:spcPct val="100000"/>
              </a:lnSpc>
              <a:spcBef>
                <a:spcPts val="0"/>
              </a:spcBef>
              <a:spcAft>
                <a:spcPts val="0"/>
              </a:spcAft>
              <a:buSzPts val="2400"/>
              <a:buNone/>
            </a:pPr>
            <a:endParaRPr sz="2700" b="1" strike="sngStrike">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0"/>
        <p:cNvGrpSpPr/>
        <p:nvPr/>
      </p:nvGrpSpPr>
      <p:grpSpPr>
        <a:xfrm>
          <a:off x="0" y="0"/>
          <a:ext cx="0" cy="0"/>
          <a:chOff x="0" y="0"/>
          <a:chExt cx="0" cy="0"/>
        </a:xfrm>
      </p:grpSpPr>
      <p:sp>
        <p:nvSpPr>
          <p:cNvPr id="2971" name="Google Shape;2971;g35ec044ef4a_0_3246"/>
          <p:cNvSpPr txBox="1">
            <a:spLocks noGrp="1"/>
          </p:cNvSpPr>
          <p:nvPr>
            <p:ph type="ctrTitle"/>
          </p:nvPr>
        </p:nvSpPr>
        <p:spPr>
          <a:xfrm>
            <a:off x="330122" y="935669"/>
            <a:ext cx="3364500" cy="104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800" b="1" i="0" u="none" strike="noStrike" cap="none">
                <a:latin typeface="Calibri"/>
                <a:ea typeface="Calibri"/>
                <a:cs typeface="Calibri"/>
                <a:sym typeface="Calibri"/>
              </a:rPr>
              <a:t>Next Steps</a:t>
            </a:r>
            <a:endParaRPr sz="48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72" name="Google Shape;2972;g35ec044ef4a_0_3246"/>
          <p:cNvSpPr txBox="1">
            <a:spLocks noGrp="1"/>
          </p:cNvSpPr>
          <p:nvPr>
            <p:ph type="body" idx="1"/>
          </p:nvPr>
        </p:nvSpPr>
        <p:spPr>
          <a:xfrm>
            <a:off x="4450122" y="935665"/>
            <a:ext cx="7195200" cy="5206500"/>
          </a:xfrm>
          <a:prstGeom prst="rect">
            <a:avLst/>
          </a:prstGeom>
          <a:noFill/>
          <a:ln>
            <a:noFill/>
          </a:ln>
        </p:spPr>
        <p:txBody>
          <a:bodyPr spcFirstLastPara="1" wrap="square" lIns="62325" tIns="31150" rIns="62325" bIns="31150" anchor="t" anchorCtr="0">
            <a:noAutofit/>
          </a:bodyPr>
          <a:lstStyle/>
          <a:p>
            <a:pPr marL="914400" lvl="0" indent="0" algn="l" rtl="0">
              <a:lnSpc>
                <a:spcPct val="100000"/>
              </a:lnSpc>
              <a:spcBef>
                <a:spcPts val="0"/>
              </a:spcBef>
              <a:spcAft>
                <a:spcPts val="0"/>
              </a:spcAft>
              <a:buSzPts val="2800"/>
              <a:buNone/>
            </a:pPr>
            <a:br>
              <a:rPr lang="en-US" sz="2000">
                <a:latin typeface="Calibri"/>
                <a:ea typeface="Calibri"/>
                <a:cs typeface="Calibri"/>
                <a:sym typeface="Calibri"/>
              </a:rPr>
            </a:br>
            <a:endParaRPr sz="2900">
              <a:latin typeface="Calibri"/>
              <a:ea typeface="Calibri"/>
              <a:cs typeface="Calibri"/>
              <a:sym typeface="Calibri"/>
            </a:endParaRPr>
          </a:p>
          <a:p>
            <a:pPr marL="165100" lvl="0" indent="-184150" algn="l" rtl="0">
              <a:lnSpc>
                <a:spcPct val="100000"/>
              </a:lnSpc>
              <a:spcBef>
                <a:spcPts val="0"/>
              </a:spcBef>
              <a:spcAft>
                <a:spcPts val="0"/>
              </a:spcAft>
              <a:buClr>
                <a:schemeClr val="dk1"/>
              </a:buClr>
              <a:buSzPts val="2900"/>
              <a:buFont typeface="Calibri"/>
              <a:buChar char="▪"/>
            </a:pPr>
            <a:r>
              <a:rPr lang="en-US" sz="2900"/>
              <a:t>Complete the following tasks using your learning today:</a:t>
            </a:r>
            <a:endParaRPr sz="2900"/>
          </a:p>
          <a:p>
            <a:pPr marL="685800" lvl="1" indent="-349250" algn="l" rtl="0">
              <a:lnSpc>
                <a:spcPct val="100000"/>
              </a:lnSpc>
              <a:spcBef>
                <a:spcPts val="0"/>
              </a:spcBef>
              <a:spcAft>
                <a:spcPts val="0"/>
              </a:spcAft>
              <a:buClr>
                <a:schemeClr val="dk1"/>
              </a:buClr>
              <a:buSzPts val="2900"/>
              <a:buFont typeface="Calibri"/>
              <a:buChar char="▪"/>
            </a:pPr>
            <a:r>
              <a:rPr lang="en-US" sz="2900"/>
              <a:t>Exit Ticket</a:t>
            </a:r>
            <a:endParaRPr sz="2900"/>
          </a:p>
          <a:p>
            <a:pPr marL="685800" lvl="1" indent="-349250" algn="l" rtl="0">
              <a:lnSpc>
                <a:spcPct val="100000"/>
              </a:lnSpc>
              <a:spcBef>
                <a:spcPts val="0"/>
              </a:spcBef>
              <a:spcAft>
                <a:spcPts val="0"/>
              </a:spcAft>
              <a:buClr>
                <a:schemeClr val="dk1"/>
              </a:buClr>
              <a:buSzPts val="2900"/>
              <a:buFont typeface="Calibri"/>
              <a:buChar char="▪"/>
            </a:pPr>
            <a:r>
              <a:rPr lang="en-US" sz="2900">
                <a:highlight>
                  <a:srgbClr val="FFFF00"/>
                </a:highlight>
              </a:rPr>
              <a:t>Task 1</a:t>
            </a:r>
            <a:endParaRPr sz="2900">
              <a:highlight>
                <a:srgbClr val="FFFF00"/>
              </a:highlight>
            </a:endParaRPr>
          </a:p>
          <a:p>
            <a:pPr marL="685800" lvl="1" indent="-349250" algn="l" rtl="0">
              <a:lnSpc>
                <a:spcPct val="100000"/>
              </a:lnSpc>
              <a:spcBef>
                <a:spcPts val="0"/>
              </a:spcBef>
              <a:spcAft>
                <a:spcPts val="0"/>
              </a:spcAft>
              <a:buClr>
                <a:schemeClr val="dk1"/>
              </a:buClr>
              <a:buSzPts val="2900"/>
              <a:buFont typeface="Calibri"/>
              <a:buChar char="▪"/>
            </a:pPr>
            <a:r>
              <a:rPr lang="en-US" sz="2900">
                <a:highlight>
                  <a:srgbClr val="FFFF00"/>
                </a:highlight>
              </a:rPr>
              <a:t>Task 2</a:t>
            </a:r>
            <a:endParaRPr sz="2900">
              <a:highlight>
                <a:srgbClr val="FFFF00"/>
              </a:highlight>
            </a:endParaRPr>
          </a:p>
          <a:p>
            <a:pPr marL="165100" lvl="0" indent="-76200" algn="l" rtl="0">
              <a:lnSpc>
                <a:spcPct val="100000"/>
              </a:lnSpc>
              <a:spcBef>
                <a:spcPts val="0"/>
              </a:spcBef>
              <a:spcAft>
                <a:spcPts val="0"/>
              </a:spcAft>
              <a:buClr>
                <a:schemeClr val="dk1"/>
              </a:buClr>
              <a:buSzPts val="1100"/>
              <a:buFont typeface="Arial"/>
              <a:buNone/>
            </a:pPr>
            <a:endParaRPr sz="2900"/>
          </a:p>
          <a:p>
            <a:pPr marL="165100" lvl="0" indent="-184150" algn="l" rtl="0">
              <a:lnSpc>
                <a:spcPct val="100000"/>
              </a:lnSpc>
              <a:spcBef>
                <a:spcPts val="0"/>
              </a:spcBef>
              <a:spcAft>
                <a:spcPts val="0"/>
              </a:spcAft>
              <a:buClr>
                <a:schemeClr val="dk1"/>
              </a:buClr>
              <a:buSzPts val="2900"/>
              <a:buFont typeface="Calibri"/>
              <a:buChar char="▪"/>
            </a:pPr>
            <a:r>
              <a:rPr lang="en-US" sz="2900"/>
              <a:t>For general questions, please contact </a:t>
            </a:r>
            <a:r>
              <a:rPr lang="en-US" sz="2900">
                <a:highlight>
                  <a:srgbClr val="FFFF00"/>
                </a:highlight>
              </a:rPr>
              <a:t>Name</a:t>
            </a:r>
            <a:r>
              <a:rPr lang="en-US" sz="2900"/>
              <a:t> at </a:t>
            </a:r>
            <a:r>
              <a:rPr lang="en-US" sz="2900">
                <a:highlight>
                  <a:srgbClr val="FFFF00"/>
                </a:highlight>
              </a:rPr>
              <a:t>email address</a:t>
            </a:r>
            <a:r>
              <a:rPr lang="en-US" sz="2900"/>
              <a:t>.</a:t>
            </a:r>
            <a:endParaRPr sz="2900" b="1"/>
          </a:p>
        </p:txBody>
      </p:sp>
      <p:sp>
        <p:nvSpPr>
          <p:cNvPr id="2973" name="Google Shape;2973;g35ec044ef4a_0_3246"/>
          <p:cNvSpPr txBox="1"/>
          <p:nvPr/>
        </p:nvSpPr>
        <p:spPr>
          <a:xfrm>
            <a:off x="274047" y="5666294"/>
            <a:ext cx="33645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rgbClr val="FFFFFF"/>
                </a:solidFill>
                <a:latin typeface="Calibri"/>
                <a:ea typeface="Calibri"/>
                <a:cs typeface="Calibri"/>
                <a:sym typeface="Calibri"/>
              </a:rPr>
              <a:t>Exit Ticket</a:t>
            </a:r>
            <a:endParaRPr sz="43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pic>
        <p:nvPicPr>
          <p:cNvPr id="2974" name="Google Shape;2974;g35ec044ef4a_0_3246"/>
          <p:cNvPicPr preferRelativeResize="0"/>
          <p:nvPr/>
        </p:nvPicPr>
        <p:blipFill>
          <a:blip r:embed="rId3">
            <a:alphaModFix/>
          </a:blip>
          <a:stretch>
            <a:fillRect/>
          </a:stretch>
        </p:blipFill>
        <p:spPr>
          <a:xfrm>
            <a:off x="302088" y="1982375"/>
            <a:ext cx="3308425" cy="3308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979"/>
        <p:cNvGrpSpPr/>
        <p:nvPr/>
      </p:nvGrpSpPr>
      <p:grpSpPr>
        <a:xfrm>
          <a:off x="0" y="0"/>
          <a:ext cx="0" cy="0"/>
          <a:chOff x="0" y="0"/>
          <a:chExt cx="0" cy="0"/>
        </a:xfrm>
      </p:grpSpPr>
      <p:sp>
        <p:nvSpPr>
          <p:cNvPr id="2980" name="Google Shape;2980;g35ec044ef4a_0_3254"/>
          <p:cNvSpPr txBox="1">
            <a:spLocks noGrp="1"/>
          </p:cNvSpPr>
          <p:nvPr>
            <p:ph type="ctrTitle"/>
          </p:nvPr>
        </p:nvSpPr>
        <p:spPr>
          <a:xfrm>
            <a:off x="338328" y="2992518"/>
            <a:ext cx="11539800" cy="1463100"/>
          </a:xfrm>
          <a:prstGeom prst="rect">
            <a:avLst/>
          </a:prstGeom>
          <a:noFill/>
          <a:ln>
            <a:noFill/>
          </a:ln>
        </p:spPr>
        <p:txBody>
          <a:bodyPr spcFirstLastPara="1" wrap="square" lIns="80975" tIns="40475" rIns="80975" bIns="40475" anchor="ctr" anchorCtr="0">
            <a:noAutofit/>
          </a:bodyPr>
          <a:lstStyle/>
          <a:p>
            <a:pPr marL="0" lvl="0" indent="0" algn="ctr" rtl="0">
              <a:lnSpc>
                <a:spcPct val="90000"/>
              </a:lnSpc>
              <a:spcBef>
                <a:spcPts val="0"/>
              </a:spcBef>
              <a:spcAft>
                <a:spcPts val="0"/>
              </a:spcAft>
              <a:buSzPts val="4800"/>
              <a:buNone/>
            </a:pPr>
            <a:r>
              <a:rPr lang="en-US" sz="7100"/>
              <a:t>Exit Ticket</a:t>
            </a:r>
            <a:endParaRPr sz="71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85"/>
        <p:cNvGrpSpPr/>
        <p:nvPr/>
      </p:nvGrpSpPr>
      <p:grpSpPr>
        <a:xfrm>
          <a:off x="0" y="0"/>
          <a:ext cx="0" cy="0"/>
          <a:chOff x="0" y="0"/>
          <a:chExt cx="0" cy="0"/>
        </a:xfrm>
      </p:grpSpPr>
      <p:sp>
        <p:nvSpPr>
          <p:cNvPr id="2986" name="Google Shape;2986;g273ef6c35e5_0_377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b="1"/>
              <a:t>Exit Ticket </a:t>
            </a:r>
            <a:r>
              <a:rPr lang="en-US"/>
              <a:t>Part 1</a:t>
            </a:r>
            <a:endParaRPr b="1"/>
          </a:p>
        </p:txBody>
      </p:sp>
      <p:sp>
        <p:nvSpPr>
          <p:cNvPr id="2987" name="Google Shape;2987;g273ef6c35e5_0_3770"/>
          <p:cNvSpPr txBox="1">
            <a:spLocks noGrp="1"/>
          </p:cNvSpPr>
          <p:nvPr>
            <p:ph type="body" idx="1"/>
          </p:nvPr>
        </p:nvSpPr>
        <p:spPr>
          <a:xfrm>
            <a:off x="290025" y="1050800"/>
            <a:ext cx="11329500" cy="569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a:solidFill>
                  <a:srgbClr val="000000"/>
                </a:solidFill>
                <a:latin typeface="Calibri"/>
                <a:ea typeface="Calibri"/>
                <a:cs typeface="Calibri"/>
                <a:sym typeface="Calibri"/>
              </a:rPr>
              <a:t>1. </a:t>
            </a:r>
            <a:r>
              <a:rPr lang="en-US" sz="1400" b="0" i="0" u="none" strike="noStrike" cap="none">
                <a:solidFill>
                  <a:schemeClr val="dk1"/>
                </a:solidFill>
                <a:latin typeface="Calibri"/>
                <a:ea typeface="Calibri"/>
                <a:cs typeface="Calibri"/>
                <a:sym typeface="Calibri"/>
              </a:rPr>
              <a:t>How does the Just-in-Time (JIT) support framework help guide instructional planning using High-Quality Instructional Materials (HQIM)?</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 It ensures students only focus on current grade-level standards.</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B. It allows teachers to skip pacing and mapping tools.</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highlight>
                  <a:srgbClr val="00FF00"/>
                </a:highlight>
                <a:latin typeface="Calibri"/>
                <a:ea typeface="Calibri"/>
                <a:cs typeface="Calibri"/>
                <a:sym typeface="Calibri"/>
              </a:rPr>
              <a:t>C. It helps identify upcoming skills, when they will spiral in, and what students need to succeed.</a:t>
            </a:r>
            <a:endParaRPr sz="1400" b="0" i="0" u="none" strike="noStrike" cap="none">
              <a:solidFill>
                <a:schemeClr val="dk1"/>
              </a:solidFill>
              <a:highlight>
                <a:srgbClr val="00FF00"/>
              </a:highlight>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Arial"/>
              <a:buNone/>
            </a:pPr>
            <a:r>
              <a:rPr lang="en-US" sz="1400" b="0" i="0" u="none" strike="noStrike" cap="none">
                <a:solidFill>
                  <a:schemeClr val="dk1"/>
                </a:solidFill>
                <a:latin typeface="Calibri"/>
                <a:ea typeface="Calibri"/>
                <a:cs typeface="Calibri"/>
                <a:sym typeface="Calibri"/>
              </a:rPr>
              <a:t>D. It encourages assigning all content at once without adjustment.</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Correct Answer Rationale: The correct answer is C. The JIT framework emphasizes analyzing pacing tools and maps in HQIM to anticipate upcoming skills, determine when those skills will reappear (spiral), and identify what foundational knowledge or supports students need to be successful—making instruction timely and targeted.</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Arial"/>
              <a:buNone/>
            </a:pPr>
            <a:r>
              <a:rPr lang="en-US" sz="1400" b="0" i="0" u="none" strike="noStrike" cap="none">
                <a:solidFill>
                  <a:schemeClr val="dk1"/>
                </a:solidFill>
                <a:latin typeface="Calibri"/>
                <a:ea typeface="Calibri"/>
                <a:cs typeface="Calibri"/>
                <a:sym typeface="Calibri"/>
              </a:rPr>
              <a:t>2. Which of the following best describes a successful lesson adjustment?</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 It is made quickly to keep the lesson on schedule.</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highlight>
                  <a:srgbClr val="00FF00"/>
                </a:highlight>
                <a:latin typeface="Calibri"/>
                <a:ea typeface="Calibri"/>
                <a:cs typeface="Calibri"/>
                <a:sym typeface="Calibri"/>
              </a:rPr>
              <a:t>B. It uses student data and supports all learners while staying true to the high-quality instructional materials (HQIM).</a:t>
            </a:r>
            <a:endParaRPr sz="1400" b="0" i="0" u="none" strike="noStrike" cap="none">
              <a:solidFill>
                <a:schemeClr val="dk1"/>
              </a:solidFill>
              <a:highlight>
                <a:srgbClr val="00FF00"/>
              </a:highlight>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C. It focuses only on the highest-performing students to ensure challenge.</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2400"/>
              <a:buFont typeface="Arial"/>
              <a:buNone/>
            </a:pPr>
            <a:r>
              <a:rPr lang="en-US" sz="1400" b="0" i="0" u="none" strike="noStrike" cap="none">
                <a:solidFill>
                  <a:schemeClr val="dk1"/>
                </a:solidFill>
                <a:latin typeface="Calibri"/>
                <a:ea typeface="Calibri"/>
                <a:cs typeface="Calibri"/>
                <a:sym typeface="Calibri"/>
              </a:rPr>
              <a:t>D. It significantly alters the HQIM to better match teacher preference.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Correct Answer Rationale: The correct answer is B. A successful lesson adjustment is grounded in specific student data, helps students meet lesson objectives, maintains fidelity to HQIM, and addresses the needs of all students, including emergent bilingual students and students with IEPs. This ensures equity, effectiveness, and alignment with instructional goals.</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US" sz="1400" b="0" i="0" u="none" strike="noStrike" cap="none">
                <a:solidFill>
                  <a:schemeClr val="dk1"/>
                </a:solidFill>
                <a:latin typeface="Calibri"/>
                <a:ea typeface="Calibri"/>
                <a:cs typeface="Calibri"/>
                <a:sym typeface="Calibri"/>
              </a:rPr>
              <a:t>3. Which of the following best describes the first step in effective lesson planning?</a:t>
            </a:r>
            <a:endParaRPr sz="1400" b="0" i="0" u="none" strike="noStrike" cap="none">
              <a:solidFill>
                <a:schemeClr val="dk1"/>
              </a:solidFill>
              <a:latin typeface="Calibri"/>
              <a:ea typeface="Calibri"/>
              <a:cs typeface="Calibri"/>
              <a:sym typeface="Calibri"/>
            </a:endParaRPr>
          </a:p>
          <a:p>
            <a:pPr marL="914400" marR="0" lvl="0" indent="-317500" algn="l" rtl="0">
              <a:lnSpc>
                <a:spcPct val="100000"/>
              </a:lnSpc>
              <a:spcBef>
                <a:spcPts val="0"/>
              </a:spcBef>
              <a:spcAft>
                <a:spcPts val="0"/>
              </a:spcAft>
              <a:buClr>
                <a:schemeClr val="dk1"/>
              </a:buClr>
              <a:buSzPts val="1400"/>
              <a:buFont typeface="Calibri"/>
              <a:buAutoNum type="alphaUcPeriod"/>
            </a:pPr>
            <a:r>
              <a:rPr lang="en-US" sz="1400" b="0" i="0" u="none" strike="noStrike" cap="none">
                <a:solidFill>
                  <a:schemeClr val="dk1"/>
                </a:solidFill>
                <a:latin typeface="Calibri"/>
                <a:ea typeface="Calibri"/>
                <a:cs typeface="Calibri"/>
                <a:sym typeface="Calibri"/>
              </a:rPr>
              <a:t>Designing a final assessment to test student knowledge</a:t>
            </a:r>
            <a:endParaRPr sz="1400" b="0" i="0" u="none" strike="noStrike" cap="none">
              <a:solidFill>
                <a:schemeClr val="dk1"/>
              </a:solidFill>
              <a:latin typeface="Calibri"/>
              <a:ea typeface="Calibri"/>
              <a:cs typeface="Calibri"/>
              <a:sym typeface="Calibri"/>
            </a:endParaRPr>
          </a:p>
          <a:p>
            <a:pPr marL="914400" marR="0" lvl="0" indent="-317500" algn="l" rtl="0">
              <a:lnSpc>
                <a:spcPct val="100000"/>
              </a:lnSpc>
              <a:spcBef>
                <a:spcPts val="0"/>
              </a:spcBef>
              <a:spcAft>
                <a:spcPts val="0"/>
              </a:spcAft>
              <a:buClr>
                <a:schemeClr val="dk1"/>
              </a:buClr>
              <a:buSzPts val="1400"/>
              <a:buFont typeface="Calibri"/>
              <a:buAutoNum type="alphaUcPeriod"/>
            </a:pPr>
            <a:r>
              <a:rPr lang="en-US" sz="1400" b="0" i="0" u="none" strike="noStrike" cap="none">
                <a:solidFill>
                  <a:schemeClr val="dk1"/>
                </a:solidFill>
                <a:latin typeface="Calibri"/>
                <a:ea typeface="Calibri"/>
                <a:cs typeface="Calibri"/>
                <a:sym typeface="Calibri"/>
              </a:rPr>
              <a:t>Reviewing student behavior expectations</a:t>
            </a:r>
            <a:endParaRPr sz="1400" b="0" i="0" u="none" strike="noStrike" cap="none">
              <a:solidFill>
                <a:schemeClr val="dk1"/>
              </a:solidFill>
              <a:latin typeface="Calibri"/>
              <a:ea typeface="Calibri"/>
              <a:cs typeface="Calibri"/>
              <a:sym typeface="Calibri"/>
            </a:endParaRPr>
          </a:p>
          <a:p>
            <a:pPr marL="914400" marR="0" lvl="0" indent="-317500" algn="l" rtl="0">
              <a:lnSpc>
                <a:spcPct val="100000"/>
              </a:lnSpc>
              <a:spcBef>
                <a:spcPts val="0"/>
              </a:spcBef>
              <a:spcAft>
                <a:spcPts val="0"/>
              </a:spcAft>
              <a:buClr>
                <a:schemeClr val="dk1"/>
              </a:buClr>
              <a:buSzPts val="1400"/>
              <a:buFont typeface="Calibri"/>
              <a:buAutoNum type="alphaUcPeriod"/>
            </a:pPr>
            <a:r>
              <a:rPr lang="en-US" sz="1400" b="0" i="0" u="none" strike="noStrike" cap="none">
                <a:solidFill>
                  <a:schemeClr val="dk1"/>
                </a:solidFill>
                <a:highlight>
                  <a:srgbClr val="00FF00"/>
                </a:highlight>
                <a:latin typeface="Calibri"/>
                <a:ea typeface="Calibri"/>
                <a:cs typeface="Calibri"/>
                <a:sym typeface="Calibri"/>
              </a:rPr>
              <a:t>Understanding the lesson purpose and objectives</a:t>
            </a:r>
            <a:endParaRPr sz="1400" b="0" i="0" u="none" strike="noStrike" cap="none">
              <a:solidFill>
                <a:schemeClr val="dk1"/>
              </a:solidFill>
              <a:latin typeface="Calibri"/>
              <a:ea typeface="Calibri"/>
              <a:cs typeface="Calibri"/>
              <a:sym typeface="Calibri"/>
            </a:endParaRPr>
          </a:p>
          <a:p>
            <a:pPr marL="914400" marR="0" lvl="0" indent="-317500" algn="l" rtl="0">
              <a:lnSpc>
                <a:spcPct val="100000"/>
              </a:lnSpc>
              <a:spcBef>
                <a:spcPts val="0"/>
              </a:spcBef>
              <a:spcAft>
                <a:spcPts val="0"/>
              </a:spcAft>
              <a:buClr>
                <a:schemeClr val="dk1"/>
              </a:buClr>
              <a:buSzPts val="1400"/>
              <a:buFont typeface="Calibri"/>
              <a:buAutoNum type="alphaUcPeriod"/>
            </a:pPr>
            <a:r>
              <a:rPr lang="en-US" sz="1400" b="0" i="0" u="none" strike="noStrike" cap="none">
                <a:solidFill>
                  <a:schemeClr val="dk1"/>
                </a:solidFill>
                <a:latin typeface="Calibri"/>
                <a:ea typeface="Calibri"/>
                <a:cs typeface="Calibri"/>
                <a:sym typeface="Calibri"/>
              </a:rPr>
              <a:t>Assigning homework to reinforce skills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US" sz="1400" b="1" i="0" u="none" strike="noStrike" cap="none">
                <a:solidFill>
                  <a:schemeClr val="dk1"/>
                </a:solidFill>
                <a:latin typeface="Calibri"/>
                <a:ea typeface="Calibri"/>
                <a:cs typeface="Calibri"/>
                <a:sym typeface="Calibri"/>
              </a:rPr>
              <a:t>Correct Answer Rationale: The correct answer is C. Understanding the lesson's purpose and objectives is the foundation of effective instruction. This step ensures that teachers are clear on what students need to learn, which allows them to anticipate misconceptions and connect the lesson to prior knowledge or developing skills. The other options, while important aspects of teaching, do not represent the first critical step in instructional planning.</a:t>
            </a: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992"/>
        <p:cNvGrpSpPr/>
        <p:nvPr/>
      </p:nvGrpSpPr>
      <p:grpSpPr>
        <a:xfrm>
          <a:off x="0" y="0"/>
          <a:ext cx="0" cy="0"/>
          <a:chOff x="0" y="0"/>
          <a:chExt cx="0" cy="0"/>
        </a:xfrm>
      </p:grpSpPr>
      <p:sp>
        <p:nvSpPr>
          <p:cNvPr id="2993" name="Google Shape;2993;p4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800"/>
              <a:buFont typeface="Calibri"/>
              <a:buNone/>
            </a:pPr>
            <a:r>
              <a:rPr lang="en-US" b="1"/>
              <a:t>Exit Ticket</a:t>
            </a:r>
            <a:r>
              <a:rPr lang="en-US"/>
              <a:t> Part 2</a:t>
            </a:r>
            <a:endParaRPr b="1">
              <a:highlight>
                <a:srgbClr val="00FFFF"/>
              </a:highlight>
            </a:endParaRPr>
          </a:p>
        </p:txBody>
      </p:sp>
      <p:sp>
        <p:nvSpPr>
          <p:cNvPr id="2994" name="Google Shape;2994;p40"/>
          <p:cNvSpPr txBox="1">
            <a:spLocks noGrp="1"/>
          </p:cNvSpPr>
          <p:nvPr>
            <p:ph type="body" idx="1"/>
          </p:nvPr>
        </p:nvSpPr>
        <p:spPr>
          <a:xfrm>
            <a:off x="214917" y="1040003"/>
            <a:ext cx="11746209" cy="5817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1800" b="0" i="0" u="none" strike="noStrike" cap="none">
                <a:solidFill>
                  <a:schemeClr val="dk1"/>
                </a:solidFill>
                <a:latin typeface="Calibri"/>
                <a:ea typeface="Calibri"/>
                <a:cs typeface="Calibri"/>
                <a:sym typeface="Calibri"/>
              </a:rPr>
              <a:t>4. Why is it important to understand the sequence and pacing of lesson activities?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Calibri"/>
                <a:ea typeface="Calibri"/>
                <a:cs typeface="Calibri"/>
                <a:sym typeface="Calibri"/>
              </a:rPr>
              <a:t>So that every activity is taught for the exact same amount of time</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Calibri"/>
                <a:ea typeface="Calibri"/>
                <a:cs typeface="Calibri"/>
                <a:sym typeface="Calibri"/>
              </a:rPr>
              <a:t>To ensure students have homework after every lesson</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highlight>
                  <a:srgbClr val="00FF00"/>
                </a:highlight>
                <a:latin typeface="Calibri"/>
                <a:ea typeface="Calibri"/>
                <a:cs typeface="Calibri"/>
                <a:sym typeface="Calibri"/>
              </a:rPr>
              <a:t>To identify which activities may need more or less time and adjust pacing accordingly</a:t>
            </a:r>
            <a:endParaRPr sz="1800" b="0" i="0" u="none" strike="noStrike" cap="none">
              <a:solidFill>
                <a:schemeClr val="dk1"/>
              </a:solidFill>
              <a:highlight>
                <a:srgbClr val="00FF00"/>
              </a:highlight>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Calibri"/>
                <a:ea typeface="Calibri"/>
                <a:cs typeface="Calibri"/>
                <a:sym typeface="Calibri"/>
              </a:rPr>
              <a:t>So that the lesson can be taught without any changes or flexibility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r>
              <a:rPr lang="en-US" sz="1800" b="1" i="0" u="none" strike="noStrike" cap="none">
                <a:solidFill>
                  <a:schemeClr val="dk1"/>
                </a:solidFill>
                <a:latin typeface="Calibri"/>
                <a:ea typeface="Calibri"/>
                <a:cs typeface="Calibri"/>
                <a:sym typeface="Calibri"/>
              </a:rPr>
              <a:t>Correct Answer Rationale: The correct answer is C. Understanding the sequence and pacing of activities helps educators manage instructional time effectively. Not every activity will go exactly as planned—some might take longer due to student engagement or misconceptions, while others may require less time. This awareness allows teachers to make small but necessary adjustments within the lesson to keep students on track without skipping essential components.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500"/>
              <a:buFont typeface="Arial"/>
              <a:buNone/>
            </a:pPr>
            <a:endParaRPr sz="180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5. What is the main purpose of using Just-in-Time (JIT) supports during a lesson?</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Calibri"/>
                <a:ea typeface="Calibri"/>
                <a:cs typeface="Calibri"/>
                <a:sym typeface="Calibri"/>
              </a:rPr>
              <a:t>To reteach the entire lesson from the beginning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Calibri"/>
                <a:ea typeface="Calibri"/>
                <a:cs typeface="Calibri"/>
                <a:sym typeface="Calibri"/>
              </a:rPr>
              <a:t>To implement adjustments and interventions exactly as planned, regardless of student needs</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highlight>
                  <a:srgbClr val="00FF00"/>
                </a:highlight>
                <a:latin typeface="Calibri"/>
                <a:ea typeface="Calibri"/>
                <a:cs typeface="Calibri"/>
                <a:sym typeface="Calibri"/>
              </a:rPr>
              <a:t>To provide timely supports using available tools to meet student needs in the moment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Calibri"/>
                <a:ea typeface="Calibri"/>
                <a:cs typeface="Calibri"/>
                <a:sym typeface="Calibri"/>
              </a:rPr>
              <a:t>To skip lesson components that are too difficult for students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Correct Answer Rationale: The correct answer is C. Just-in-Time (JIT) supports are meant to be responsive—teachers use them during instruction to address student needs as they arise. This might include using high-quality instructional materials (HQIM) like embedded supports, margin notes, or accessibility features to help students engage with the content without delaying the lesson. It’s not about re-teaching everything or skipping difficult parts, but about making real-time, strategic adjustments that keep all students on track.</a:t>
            </a:r>
            <a:endParaRPr sz="180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1"/>
        <p:cNvGrpSpPr/>
        <p:nvPr/>
      </p:nvGrpSpPr>
      <p:grpSpPr>
        <a:xfrm>
          <a:off x="0" y="0"/>
          <a:ext cx="0" cy="0"/>
          <a:chOff x="0" y="0"/>
          <a:chExt cx="0" cy="0"/>
        </a:xfrm>
      </p:grpSpPr>
      <p:sp>
        <p:nvSpPr>
          <p:cNvPr id="2762" name="Google Shape;2762;g35ec044ef4a_0_554"/>
          <p:cNvSpPr txBox="1">
            <a:spLocks noGrp="1"/>
          </p:cNvSpPr>
          <p:nvPr>
            <p:ph type="title"/>
          </p:nvPr>
        </p:nvSpPr>
        <p:spPr>
          <a:xfrm>
            <a:off x="1790400" y="284927"/>
            <a:ext cx="8611200" cy="65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900"/>
              <a:buFont typeface="Calibri"/>
              <a:buNone/>
            </a:pPr>
            <a:r>
              <a:rPr lang="en-US"/>
              <a:t>Norms for our Session</a:t>
            </a:r>
            <a:endParaRPr/>
          </a:p>
        </p:txBody>
      </p:sp>
      <p:sp>
        <p:nvSpPr>
          <p:cNvPr id="2763" name="Google Shape;2763;g35ec044ef4a_0_554"/>
          <p:cNvSpPr txBox="1">
            <a:spLocks noGrp="1"/>
          </p:cNvSpPr>
          <p:nvPr>
            <p:ph type="body" idx="5"/>
          </p:nvPr>
        </p:nvSpPr>
        <p:spPr>
          <a:xfrm>
            <a:off x="423185" y="1419582"/>
            <a:ext cx="25587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Engagement</a:t>
            </a:r>
            <a:endParaRPr sz="2300"/>
          </a:p>
        </p:txBody>
      </p:sp>
      <p:pic>
        <p:nvPicPr>
          <p:cNvPr id="2764" name="Google Shape;2764;g35ec044ef4a_0_554" descr="Icon: Microphone"/>
          <p:cNvPicPr preferRelativeResize="0"/>
          <p:nvPr/>
        </p:nvPicPr>
        <p:blipFill rotWithShape="1">
          <a:blip r:embed="rId3">
            <a:alphaModFix/>
          </a:blip>
          <a:srcRect/>
          <a:stretch/>
        </p:blipFill>
        <p:spPr>
          <a:xfrm>
            <a:off x="930468" y="2297092"/>
            <a:ext cx="1543050" cy="1543050"/>
          </a:xfrm>
          <a:prstGeom prst="rect">
            <a:avLst/>
          </a:prstGeom>
          <a:noFill/>
          <a:ln>
            <a:noFill/>
          </a:ln>
        </p:spPr>
      </p:pic>
      <p:sp>
        <p:nvSpPr>
          <p:cNvPr id="2765" name="Google Shape;2765;g35ec044ef4a_0_554"/>
          <p:cNvSpPr txBox="1">
            <a:spLocks noGrp="1"/>
          </p:cNvSpPr>
          <p:nvPr>
            <p:ph type="body" idx="1"/>
          </p:nvPr>
        </p:nvSpPr>
        <p:spPr>
          <a:xfrm>
            <a:off x="422675" y="3936174"/>
            <a:ext cx="2558700" cy="232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This work will support your students. Be an active participant in all learning experiences by sharing your thoughts and asking questions. </a:t>
            </a:r>
            <a:endParaRPr sz="2100" strike="sngStrike"/>
          </a:p>
        </p:txBody>
      </p:sp>
      <p:sp>
        <p:nvSpPr>
          <p:cNvPr id="2766" name="Google Shape;2766;g35ec044ef4a_0_554"/>
          <p:cNvSpPr txBox="1">
            <a:spLocks noGrp="1"/>
          </p:cNvSpPr>
          <p:nvPr>
            <p:ph type="body" idx="6"/>
          </p:nvPr>
        </p:nvSpPr>
        <p:spPr>
          <a:xfrm>
            <a:off x="3352000" y="1419557"/>
            <a:ext cx="25587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Partnership	</a:t>
            </a:r>
            <a:endParaRPr sz="2300"/>
          </a:p>
        </p:txBody>
      </p:sp>
      <p:pic>
        <p:nvPicPr>
          <p:cNvPr id="2767" name="Google Shape;2767;g35ec044ef4a_0_554" descr="Icon: Raised Hand"/>
          <p:cNvPicPr preferRelativeResize="0"/>
          <p:nvPr/>
        </p:nvPicPr>
        <p:blipFill rotWithShape="1">
          <a:blip r:embed="rId4">
            <a:alphaModFix/>
          </a:blip>
          <a:srcRect/>
          <a:stretch/>
        </p:blipFill>
        <p:spPr>
          <a:xfrm>
            <a:off x="3859814" y="2297075"/>
            <a:ext cx="1543050" cy="1543050"/>
          </a:xfrm>
          <a:prstGeom prst="rect">
            <a:avLst/>
          </a:prstGeom>
          <a:noFill/>
          <a:ln>
            <a:noFill/>
          </a:ln>
        </p:spPr>
      </p:pic>
      <p:sp>
        <p:nvSpPr>
          <p:cNvPr id="2768" name="Google Shape;2768;g35ec044ef4a_0_554"/>
          <p:cNvSpPr txBox="1">
            <a:spLocks noGrp="1"/>
          </p:cNvSpPr>
          <p:nvPr>
            <p:ph type="body" idx="4"/>
          </p:nvPr>
        </p:nvSpPr>
        <p:spPr>
          <a:xfrm>
            <a:off x="3352000" y="3936175"/>
            <a:ext cx="2558700" cy="1946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We are partners and our time is valuable. Please raise your hand and wait until others have finished their thoughts before you begin speaking.</a:t>
            </a:r>
            <a:endParaRPr sz="2100"/>
          </a:p>
        </p:txBody>
      </p:sp>
      <p:sp>
        <p:nvSpPr>
          <p:cNvPr id="2769" name="Google Shape;2769;g35ec044ef4a_0_554"/>
          <p:cNvSpPr txBox="1">
            <a:spLocks noGrp="1"/>
          </p:cNvSpPr>
          <p:nvPr>
            <p:ph type="body" idx="7"/>
          </p:nvPr>
        </p:nvSpPr>
        <p:spPr>
          <a:xfrm>
            <a:off x="6280826" y="1419557"/>
            <a:ext cx="25587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Curiosity</a:t>
            </a:r>
            <a:endParaRPr sz="2300"/>
          </a:p>
        </p:txBody>
      </p:sp>
      <p:pic>
        <p:nvPicPr>
          <p:cNvPr id="2770" name="Google Shape;2770;g35ec044ef4a_0_554" descr="Icon: Two people with a question"/>
          <p:cNvPicPr preferRelativeResize="0"/>
          <p:nvPr/>
        </p:nvPicPr>
        <p:blipFill rotWithShape="1">
          <a:blip r:embed="rId5">
            <a:alphaModFix/>
          </a:blip>
          <a:srcRect/>
          <a:stretch/>
        </p:blipFill>
        <p:spPr>
          <a:xfrm>
            <a:off x="6845048" y="2352981"/>
            <a:ext cx="1431264" cy="1431264"/>
          </a:xfrm>
          <a:prstGeom prst="rect">
            <a:avLst/>
          </a:prstGeom>
          <a:noFill/>
          <a:ln>
            <a:noFill/>
          </a:ln>
        </p:spPr>
      </p:pic>
      <p:sp>
        <p:nvSpPr>
          <p:cNvPr id="2771" name="Google Shape;2771;g35ec044ef4a_0_554"/>
          <p:cNvSpPr txBox="1">
            <a:spLocks noGrp="1"/>
          </p:cNvSpPr>
          <p:nvPr>
            <p:ph type="body" idx="2"/>
          </p:nvPr>
        </p:nvSpPr>
        <p:spPr>
          <a:xfrm>
            <a:off x="6281325" y="3936179"/>
            <a:ext cx="2558700" cy="1882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We value  your questions and will pause throughout our time together to answer questions.</a:t>
            </a:r>
            <a:endParaRPr sz="1900" strike="sngStrike"/>
          </a:p>
          <a:p>
            <a:pPr marL="0" lvl="0" indent="0" algn="l" rtl="0">
              <a:lnSpc>
                <a:spcPct val="100000"/>
              </a:lnSpc>
              <a:spcBef>
                <a:spcPts val="0"/>
              </a:spcBef>
              <a:spcAft>
                <a:spcPts val="0"/>
              </a:spcAft>
              <a:buSzPts val="2000"/>
              <a:buNone/>
            </a:pPr>
            <a:endParaRPr sz="2100"/>
          </a:p>
        </p:txBody>
      </p:sp>
      <p:sp>
        <p:nvSpPr>
          <p:cNvPr id="2772" name="Google Shape;2772;g35ec044ef4a_0_554"/>
          <p:cNvSpPr txBox="1">
            <a:spLocks noGrp="1"/>
          </p:cNvSpPr>
          <p:nvPr>
            <p:ph type="body" idx="8"/>
          </p:nvPr>
        </p:nvSpPr>
        <p:spPr>
          <a:xfrm>
            <a:off x="9162415" y="1419582"/>
            <a:ext cx="2558700" cy="781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200"/>
              <a:buNone/>
            </a:pPr>
            <a:r>
              <a:rPr lang="en-US" sz="2300"/>
              <a:t>Grace</a:t>
            </a:r>
            <a:endParaRPr sz="2300"/>
          </a:p>
        </p:txBody>
      </p:sp>
      <p:pic>
        <p:nvPicPr>
          <p:cNvPr id="2773" name="Google Shape;2773;g35ec044ef4a_0_554" descr="Icon: Heart"/>
          <p:cNvPicPr preferRelativeResize="0"/>
          <p:nvPr/>
        </p:nvPicPr>
        <p:blipFill rotWithShape="1">
          <a:blip r:embed="rId6">
            <a:alphaModFix/>
          </a:blip>
          <a:srcRect/>
          <a:stretch/>
        </p:blipFill>
        <p:spPr>
          <a:xfrm>
            <a:off x="9795263" y="2352966"/>
            <a:ext cx="1293019" cy="1293019"/>
          </a:xfrm>
          <a:prstGeom prst="rect">
            <a:avLst/>
          </a:prstGeom>
          <a:noFill/>
          <a:ln>
            <a:noFill/>
          </a:ln>
        </p:spPr>
      </p:pic>
      <p:sp>
        <p:nvSpPr>
          <p:cNvPr id="2774" name="Google Shape;2774;g35ec044ef4a_0_554"/>
          <p:cNvSpPr txBox="1">
            <a:spLocks noGrp="1"/>
          </p:cNvSpPr>
          <p:nvPr>
            <p:ph type="body" idx="3"/>
          </p:nvPr>
        </p:nvSpPr>
        <p:spPr>
          <a:xfrm>
            <a:off x="9210650" y="3936178"/>
            <a:ext cx="2558700" cy="2164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2400"/>
              <a:buFont typeface="Noto Sans Symbols"/>
              <a:buNone/>
            </a:pPr>
            <a:r>
              <a:rPr lang="en-US" sz="1900"/>
              <a:t>Learning a new product for your subject can be challenging. You won't walk away today or even this year as experts. It's okay to walk away without a feeling of closure.</a:t>
            </a:r>
            <a:endParaRPr sz="1900"/>
          </a:p>
          <a:p>
            <a:pPr marL="0" lvl="0" indent="0" algn="l" rtl="0">
              <a:lnSpc>
                <a:spcPct val="100000"/>
              </a:lnSpc>
              <a:spcBef>
                <a:spcPts val="0"/>
              </a:spcBef>
              <a:spcAft>
                <a:spcPts val="0"/>
              </a:spcAft>
              <a:buSzPts val="2000"/>
              <a:buNone/>
            </a:pP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2780" name="Google Shape;2780;g34a93263179_0_542"/>
          <p:cNvSpPr txBox="1">
            <a:spLocks noGrp="1"/>
          </p:cNvSpPr>
          <p:nvPr>
            <p:ph type="title"/>
          </p:nvPr>
        </p:nvSpPr>
        <p:spPr>
          <a:xfrm>
            <a:off x="1828800" y="185130"/>
            <a:ext cx="8611200" cy="962400"/>
          </a:xfrm>
          <a:prstGeom prst="rect">
            <a:avLst/>
          </a:prstGeom>
          <a:noFill/>
          <a:ln>
            <a:noFill/>
          </a:ln>
        </p:spPr>
        <p:txBody>
          <a:bodyPr spcFirstLastPara="1" wrap="square" lIns="92500" tIns="46250" rIns="92500" bIns="46250" anchor="ctr" anchorCtr="0">
            <a:normAutofit/>
          </a:bodyPr>
          <a:lstStyle/>
          <a:p>
            <a:pPr marL="0" lvl="0" indent="0" algn="l" rtl="0">
              <a:lnSpc>
                <a:spcPct val="90000"/>
              </a:lnSpc>
              <a:spcBef>
                <a:spcPts val="0"/>
              </a:spcBef>
              <a:spcAft>
                <a:spcPts val="0"/>
              </a:spcAft>
              <a:buClr>
                <a:srgbClr val="0D6CB9"/>
              </a:buClr>
              <a:buSzPts val="3100"/>
              <a:buFont typeface="Calibri"/>
              <a:buNone/>
            </a:pPr>
            <a:r>
              <a:rPr lang="en-US" sz="3100"/>
              <a:t>Coach Session Objectives</a:t>
            </a:r>
            <a:endParaRPr/>
          </a:p>
        </p:txBody>
      </p:sp>
      <p:sp>
        <p:nvSpPr>
          <p:cNvPr id="2781" name="Google Shape;2781;g34a93263179_0_542"/>
          <p:cNvSpPr txBox="1"/>
          <p:nvPr/>
        </p:nvSpPr>
        <p:spPr>
          <a:xfrm>
            <a:off x="256725" y="1232775"/>
            <a:ext cx="6635100" cy="5328000"/>
          </a:xfrm>
          <a:prstGeom prst="rect">
            <a:avLst/>
          </a:prstGeom>
          <a:noFill/>
          <a:ln>
            <a:noFill/>
          </a:ln>
        </p:spPr>
        <p:txBody>
          <a:bodyPr spcFirstLastPara="1" wrap="square" lIns="92500" tIns="46250" rIns="92500" bIns="462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During this session you will:</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1" i="0" u="none" strike="noStrike" cap="none">
                <a:solidFill>
                  <a:schemeClr val="dk1"/>
                </a:solidFill>
                <a:latin typeface="Calibri"/>
                <a:ea typeface="Calibri"/>
                <a:cs typeface="Calibri"/>
                <a:sym typeface="Calibri"/>
              </a:rPr>
              <a:t>Describe </a:t>
            </a:r>
            <a:r>
              <a:rPr lang="en-US" sz="2400" b="0" i="0" u="none" strike="noStrike" cap="none">
                <a:solidFill>
                  <a:schemeClr val="dk1"/>
                </a:solidFill>
                <a:latin typeface="Calibri"/>
                <a:ea typeface="Calibri"/>
                <a:cs typeface="Calibri"/>
                <a:sym typeface="Calibri"/>
              </a:rPr>
              <a:t>how lesson internalization can be improved when using student data to prepare lessons with specific student strengths and progress towards mastery in mind</a:t>
            </a:r>
            <a:endParaRPr sz="2400" b="0" i="0" u="none" strike="noStrike" cap="none">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b="1">
                <a:solidFill>
                  <a:schemeClr val="dk1"/>
                </a:solidFill>
                <a:latin typeface="Calibri"/>
                <a:ea typeface="Calibri"/>
                <a:cs typeface="Calibri"/>
                <a:sym typeface="Calibri"/>
              </a:rPr>
              <a:t>Identify </a:t>
            </a:r>
            <a:r>
              <a:rPr lang="en-US" sz="2400">
                <a:solidFill>
                  <a:schemeClr val="dk1"/>
                </a:solidFill>
                <a:latin typeface="Calibri"/>
                <a:ea typeface="Calibri"/>
                <a:cs typeface="Calibri"/>
                <a:sym typeface="Calibri"/>
              </a:rPr>
              <a:t>ways to support teachers in their use of the Student Work Analysis Protocol to increase student learning</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1" i="0" u="none" strike="noStrike" cap="none">
                <a:solidFill>
                  <a:schemeClr val="dk1"/>
                </a:solidFill>
                <a:latin typeface="Calibri"/>
                <a:ea typeface="Calibri"/>
                <a:cs typeface="Calibri"/>
                <a:sym typeface="Calibri"/>
              </a:rPr>
              <a:t>Understand </a:t>
            </a:r>
            <a:r>
              <a:rPr lang="en-US" sz="2400" b="0" i="0" u="none" strike="noStrike" cap="none">
                <a:solidFill>
                  <a:schemeClr val="dk1"/>
                </a:solidFill>
                <a:latin typeface="Calibri"/>
                <a:ea typeface="Calibri"/>
                <a:cs typeface="Calibri"/>
                <a:sym typeface="Calibri"/>
              </a:rPr>
              <a:t>how to effectively incorporate analyzing student work as part of the Lesson Internalization Protocol to improve student outcomes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782" name="Google Shape;2782;g34a93263179_0_542" descr="Decorative: teacher sitting at desk"/>
          <p:cNvPicPr preferRelativeResize="0"/>
          <p:nvPr/>
        </p:nvPicPr>
        <p:blipFill rotWithShape="1">
          <a:blip r:embed="rId3">
            <a:alphaModFix/>
          </a:blip>
          <a:srcRect l="22926" r="12673"/>
          <a:stretch/>
        </p:blipFill>
        <p:spPr>
          <a:xfrm>
            <a:off x="7209591" y="1298221"/>
            <a:ext cx="4635081" cy="4804407"/>
          </a:xfrm>
          <a:prstGeom prst="rect">
            <a:avLst/>
          </a:prstGeom>
          <a:noFill/>
          <a:ln>
            <a:noFill/>
          </a:ln>
          <a:effectLst>
            <a:outerShdw blurRad="190500" algn="tl" rotWithShape="0">
              <a:srgbClr val="000000">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6"/>
        <p:cNvGrpSpPr/>
        <p:nvPr/>
      </p:nvGrpSpPr>
      <p:grpSpPr>
        <a:xfrm>
          <a:off x="0" y="0"/>
          <a:ext cx="0" cy="0"/>
          <a:chOff x="0" y="0"/>
          <a:chExt cx="0" cy="0"/>
        </a:xfrm>
      </p:grpSpPr>
      <p:sp>
        <p:nvSpPr>
          <p:cNvPr id="2787" name="Google Shape;2787;g35ec4a82f64_0_533"/>
          <p:cNvSpPr txBox="1">
            <a:spLocks noGrp="1"/>
          </p:cNvSpPr>
          <p:nvPr>
            <p:ph type="title"/>
          </p:nvPr>
        </p:nvSpPr>
        <p:spPr>
          <a:xfrm>
            <a:off x="1828800" y="185130"/>
            <a:ext cx="8611200" cy="962400"/>
          </a:xfrm>
          <a:prstGeom prst="rect">
            <a:avLst/>
          </a:prstGeom>
          <a:noFill/>
          <a:ln>
            <a:noFill/>
          </a:ln>
        </p:spPr>
        <p:txBody>
          <a:bodyPr spcFirstLastPara="1" wrap="square" lIns="92500" tIns="46250" rIns="92500" bIns="46250" anchor="ctr" anchorCtr="0">
            <a:normAutofit/>
          </a:bodyPr>
          <a:lstStyle/>
          <a:p>
            <a:pPr marL="0" lvl="0" indent="0" algn="l" rtl="0">
              <a:lnSpc>
                <a:spcPct val="90000"/>
              </a:lnSpc>
              <a:spcBef>
                <a:spcPts val="0"/>
              </a:spcBef>
              <a:spcAft>
                <a:spcPts val="0"/>
              </a:spcAft>
              <a:buClr>
                <a:schemeClr val="accent1"/>
              </a:buClr>
              <a:buSzPts val="3800"/>
              <a:buFont typeface="Calibri"/>
              <a:buNone/>
            </a:pPr>
            <a:r>
              <a:rPr lang="en-US"/>
              <a:t>Connecting to the Coach Competencies​</a:t>
            </a:r>
            <a:endParaRPr/>
          </a:p>
        </p:txBody>
      </p:sp>
      <p:sp>
        <p:nvSpPr>
          <p:cNvPr id="2788" name="Google Shape;2788;g35ec4a82f64_0_533"/>
          <p:cNvSpPr txBox="1">
            <a:spLocks noGrp="1"/>
          </p:cNvSpPr>
          <p:nvPr>
            <p:ph type="body" idx="1"/>
          </p:nvPr>
        </p:nvSpPr>
        <p:spPr>
          <a:xfrm>
            <a:off x="431250" y="1180648"/>
            <a:ext cx="11329500" cy="5405700"/>
          </a:xfrm>
          <a:prstGeom prst="rect">
            <a:avLst/>
          </a:prstGeom>
          <a:noFill/>
          <a:ln>
            <a:noFill/>
          </a:ln>
        </p:spPr>
        <p:txBody>
          <a:bodyPr spcFirstLastPara="1" wrap="square" lIns="92500" tIns="46250" rIns="92500" bIns="46250" anchor="t" anchorCtr="0">
            <a:noAutofit/>
          </a:bodyPr>
          <a:lstStyle/>
          <a:p>
            <a:pPr marL="0" lvl="0" indent="0" algn="l" rtl="0">
              <a:lnSpc>
                <a:spcPct val="100000"/>
              </a:lnSpc>
              <a:spcBef>
                <a:spcPts val="0"/>
              </a:spcBef>
              <a:spcAft>
                <a:spcPts val="0"/>
              </a:spcAft>
              <a:buClr>
                <a:schemeClr val="dk1"/>
              </a:buClr>
              <a:buSzPts val="2000"/>
              <a:buFont typeface="Arial"/>
              <a:buNone/>
            </a:pPr>
            <a:r>
              <a:rPr lang="en-US" sz="1700" b="1">
                <a:solidFill>
                  <a:schemeClr val="dk1"/>
                </a:solidFill>
              </a:rPr>
              <a:t>Essential Questions:</a:t>
            </a:r>
            <a:endParaRPr sz="1700" b="1"/>
          </a:p>
          <a:p>
            <a:pPr marL="457200" lvl="0" indent="-336550" algn="l" rtl="0">
              <a:lnSpc>
                <a:spcPct val="100000"/>
              </a:lnSpc>
              <a:spcBef>
                <a:spcPts val="0"/>
              </a:spcBef>
              <a:spcAft>
                <a:spcPts val="0"/>
              </a:spcAft>
              <a:buSzPts val="1700"/>
              <a:buFont typeface="Calibri"/>
              <a:buChar char="▪"/>
            </a:pPr>
            <a:r>
              <a:rPr lang="en-US" sz="1700"/>
              <a:t>How can analyzing student work impact the way teachers internalize upcoming lessons?</a:t>
            </a:r>
            <a:endParaRPr sz="1700"/>
          </a:p>
          <a:p>
            <a:pPr marL="457200" lvl="0" indent="-336550" algn="l" rtl="0">
              <a:lnSpc>
                <a:spcPct val="100000"/>
              </a:lnSpc>
              <a:spcBef>
                <a:spcPts val="0"/>
              </a:spcBef>
              <a:spcAft>
                <a:spcPts val="0"/>
              </a:spcAft>
              <a:buSzPts val="1700"/>
              <a:buFont typeface="Calibri"/>
              <a:buChar char="▪"/>
            </a:pPr>
            <a:r>
              <a:rPr lang="en-US" sz="1700"/>
              <a:t>How can teachers make effective, data-driven adjustments to their lessons to meet the needs of all students?</a:t>
            </a:r>
            <a:endParaRPr sz="1700"/>
          </a:p>
          <a:p>
            <a:pPr marL="0" lvl="0" indent="0" algn="l" rtl="0">
              <a:lnSpc>
                <a:spcPct val="100000"/>
              </a:lnSpc>
              <a:spcBef>
                <a:spcPts val="0"/>
              </a:spcBef>
              <a:spcAft>
                <a:spcPts val="0"/>
              </a:spcAft>
              <a:buSzPts val="2000"/>
              <a:buNone/>
            </a:pPr>
            <a:endParaRPr sz="1700">
              <a:solidFill>
                <a:schemeClr val="dk1"/>
              </a:solidFill>
            </a:endParaRPr>
          </a:p>
          <a:p>
            <a:pPr marL="0" lvl="0" indent="0" algn="l" rtl="0">
              <a:lnSpc>
                <a:spcPct val="100000"/>
              </a:lnSpc>
              <a:spcBef>
                <a:spcPts val="0"/>
              </a:spcBef>
              <a:spcAft>
                <a:spcPts val="0"/>
              </a:spcAft>
              <a:buSzPts val="2000"/>
              <a:buNone/>
            </a:pPr>
            <a:r>
              <a:rPr lang="en-US" sz="1700" b="1">
                <a:solidFill>
                  <a:schemeClr val="dk1"/>
                </a:solidFill>
              </a:rPr>
              <a:t>Aligned Competencies:</a:t>
            </a:r>
            <a:endParaRPr sz="1700" b="1"/>
          </a:p>
          <a:p>
            <a:pPr marL="457200" lvl="0" indent="-336550" algn="l" rtl="0">
              <a:lnSpc>
                <a:spcPct val="100000"/>
              </a:lnSpc>
              <a:spcBef>
                <a:spcPts val="0"/>
              </a:spcBef>
              <a:spcAft>
                <a:spcPts val="0"/>
              </a:spcAft>
              <a:buClr>
                <a:schemeClr val="dk1"/>
              </a:buClr>
              <a:buSzPts val="1700"/>
              <a:buChar char="▪"/>
            </a:pPr>
            <a:r>
              <a:rPr lang="en-US" sz="1700"/>
              <a:t>​Coaching Competency #1:​Understand how the HQIM product is built on a foundation of research-based instructional strategies and how it contributes to better learning outcomes for all students and can engage and invest teachers in building their own understanding of the HQIM product. ​</a:t>
            </a:r>
            <a:endParaRPr sz="1700"/>
          </a:p>
          <a:p>
            <a:pPr marL="457200" lvl="0" indent="0" algn="l" rtl="0">
              <a:lnSpc>
                <a:spcPct val="100000"/>
              </a:lnSpc>
              <a:spcBef>
                <a:spcPts val="0"/>
              </a:spcBef>
              <a:spcAft>
                <a:spcPts val="0"/>
              </a:spcAft>
              <a:buNone/>
            </a:pPr>
            <a:endParaRPr sz="1700"/>
          </a:p>
          <a:p>
            <a:pPr marL="457200" lvl="0" indent="-336550" algn="l" rtl="0">
              <a:lnSpc>
                <a:spcPct val="100000"/>
              </a:lnSpc>
              <a:spcBef>
                <a:spcPts val="0"/>
              </a:spcBef>
              <a:spcAft>
                <a:spcPts val="0"/>
              </a:spcAft>
              <a:buClr>
                <a:schemeClr val="dk1"/>
              </a:buClr>
              <a:buSzPts val="1700"/>
              <a:buChar char="▪"/>
            </a:pPr>
            <a:r>
              <a:rPr lang="en-US" sz="1700"/>
              <a:t>Coaching Competency #2:​ Establish effective collaborative planning practices that align with the local context and lead effective teacher collaborative planning sessions focused on effective HQIM practices using high-leverage protocols ​</a:t>
            </a:r>
            <a:endParaRPr sz="1700"/>
          </a:p>
          <a:p>
            <a:pPr marL="457200" lvl="0" indent="0" algn="l" rtl="0">
              <a:lnSpc>
                <a:spcPct val="100000"/>
              </a:lnSpc>
              <a:spcBef>
                <a:spcPts val="0"/>
              </a:spcBef>
              <a:spcAft>
                <a:spcPts val="0"/>
              </a:spcAft>
              <a:buNone/>
            </a:pPr>
            <a:endParaRPr sz="1700"/>
          </a:p>
          <a:p>
            <a:pPr marL="457200" lvl="0" indent="-336550" algn="l" rtl="0">
              <a:lnSpc>
                <a:spcPct val="100000"/>
              </a:lnSpc>
              <a:spcBef>
                <a:spcPts val="0"/>
              </a:spcBef>
              <a:spcAft>
                <a:spcPts val="0"/>
              </a:spcAft>
              <a:buClr>
                <a:schemeClr val="dk1"/>
              </a:buClr>
              <a:buSzPts val="1700"/>
              <a:buChar char="▪"/>
            </a:pPr>
            <a:r>
              <a:rPr lang="en-US" sz="1700"/>
              <a:t>​Coaching Competency #3:​ Accurately diagnose instructional needs based on classroom observations and analysis of student work and provide targeted and actionable feedback that leads to improved teacher and student performance.  ​</a:t>
            </a:r>
            <a:endParaRPr sz="1700"/>
          </a:p>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SzPts val="2000"/>
              <a:buNone/>
            </a:pPr>
            <a:endParaRPr sz="1700">
              <a:solidFill>
                <a:schemeClr val="dk1"/>
              </a:solidFill>
            </a:endParaRPr>
          </a:p>
          <a:p>
            <a:pPr marL="457200" lvl="0" indent="0" algn="l" rtl="0">
              <a:lnSpc>
                <a:spcPct val="100000"/>
              </a:lnSpc>
              <a:spcBef>
                <a:spcPts val="0"/>
              </a:spcBef>
              <a:spcAft>
                <a:spcPts val="0"/>
              </a:spcAft>
              <a:buNone/>
            </a:pPr>
            <a:r>
              <a:rPr lang="en-US" sz="1700" b="1">
                <a:solidFill>
                  <a:schemeClr val="accent2"/>
                </a:solidFill>
              </a:rPr>
              <a:t>Based on the objectives and essential questions, how you think this session will contribute to mastery of Competencies #1, #2, and #3?</a:t>
            </a:r>
            <a:endParaRPr sz="1700" b="1"/>
          </a:p>
          <a:p>
            <a:pPr marL="0" lvl="0" indent="0" algn="l" rtl="0">
              <a:lnSpc>
                <a:spcPct val="100000"/>
              </a:lnSpc>
              <a:spcBef>
                <a:spcPts val="0"/>
              </a:spcBef>
              <a:spcAft>
                <a:spcPts val="0"/>
              </a:spcAft>
              <a:buSzPts val="2100"/>
              <a:buNone/>
            </a:pPr>
            <a:endParaRPr sz="1700"/>
          </a:p>
          <a:p>
            <a:pPr marL="0" lvl="0" indent="0" algn="l" rtl="0">
              <a:lnSpc>
                <a:spcPct val="100000"/>
              </a:lnSpc>
              <a:spcBef>
                <a:spcPts val="0"/>
              </a:spcBef>
              <a:spcAft>
                <a:spcPts val="0"/>
              </a:spcAft>
              <a:buClr>
                <a:schemeClr val="dk1"/>
              </a:buClr>
              <a:buSzPts val="2400"/>
              <a:buFont typeface="Arial"/>
              <a:buNone/>
            </a:pPr>
            <a:r>
              <a:rPr lang="en-US" sz="1700"/>
              <a:t>Take 1 minute to record your response to the Guided Question in your Guided Notes.</a:t>
            </a:r>
            <a:endParaRPr sz="1700"/>
          </a:p>
          <a:p>
            <a:pPr marL="0" lvl="0" indent="0" algn="l" rtl="0">
              <a:lnSpc>
                <a:spcPct val="100000"/>
              </a:lnSpc>
              <a:spcBef>
                <a:spcPts val="0"/>
              </a:spcBef>
              <a:spcAft>
                <a:spcPts val="0"/>
              </a:spcAft>
              <a:buClr>
                <a:schemeClr val="dk1"/>
              </a:buClr>
              <a:buSzPts val="2400"/>
              <a:buFont typeface="Arial"/>
              <a:buNone/>
            </a:pPr>
            <a:endParaRPr sz="1700"/>
          </a:p>
        </p:txBody>
      </p:sp>
      <p:pic>
        <p:nvPicPr>
          <p:cNvPr id="2789" name="Google Shape;2789;g35ec4a82f64_0_533" descr="Icon: Pen"/>
          <p:cNvPicPr preferRelativeResize="0"/>
          <p:nvPr/>
        </p:nvPicPr>
        <p:blipFill rotWithShape="1">
          <a:blip r:embed="rId3">
            <a:alphaModFix/>
          </a:blip>
          <a:srcRect/>
          <a:stretch/>
        </p:blipFill>
        <p:spPr>
          <a:xfrm>
            <a:off x="353025" y="5315975"/>
            <a:ext cx="550175" cy="55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g335b1a3233b_0_573"/>
          <p:cNvSpPr txBox="1">
            <a:spLocks noGrp="1"/>
          </p:cNvSpPr>
          <p:nvPr>
            <p:ph type="title"/>
          </p:nvPr>
        </p:nvSpPr>
        <p:spPr>
          <a:xfrm>
            <a:off x="541422" y="394405"/>
            <a:ext cx="9922800" cy="96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US"/>
              <a:t>Agenda - Supporting the Student Work Analysis Protocol </a:t>
            </a:r>
            <a:endParaRPr/>
          </a:p>
        </p:txBody>
      </p:sp>
      <p:sp>
        <p:nvSpPr>
          <p:cNvPr id="2796" name="Google Shape;2796;g335b1a3233b_0_573"/>
          <p:cNvSpPr txBox="1">
            <a:spLocks noGrp="1"/>
          </p:cNvSpPr>
          <p:nvPr>
            <p:ph type="body" idx="3"/>
          </p:nvPr>
        </p:nvSpPr>
        <p:spPr>
          <a:xfrm>
            <a:off x="685272" y="1661475"/>
            <a:ext cx="10818600" cy="78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300"/>
              <a:buFont typeface="Arial"/>
              <a:buNone/>
            </a:pPr>
            <a:r>
              <a:rPr lang="en-US"/>
              <a:t>  Introduction</a:t>
            </a:r>
            <a:endParaRPr/>
          </a:p>
        </p:txBody>
      </p:sp>
      <p:sp>
        <p:nvSpPr>
          <p:cNvPr id="2797" name="Google Shape;2797;g335b1a3233b_0_573"/>
          <p:cNvSpPr txBox="1">
            <a:spLocks noGrp="1"/>
          </p:cNvSpPr>
          <p:nvPr>
            <p:ph type="body" idx="1"/>
          </p:nvPr>
        </p:nvSpPr>
        <p:spPr>
          <a:xfrm>
            <a:off x="685272" y="2747650"/>
            <a:ext cx="108186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200"/>
              <a:buFont typeface="Arial"/>
              <a:buNone/>
            </a:pPr>
            <a:r>
              <a:rPr lang="en-US" b="1"/>
              <a:t> Supporting the Student Work Analysis Protocol with Just-in-Time Supports</a:t>
            </a:r>
            <a:endParaRPr/>
          </a:p>
        </p:txBody>
      </p:sp>
      <p:sp>
        <p:nvSpPr>
          <p:cNvPr id="2798" name="Google Shape;2798;g335b1a3233b_0_573"/>
          <p:cNvSpPr txBox="1">
            <a:spLocks noGrp="1"/>
          </p:cNvSpPr>
          <p:nvPr>
            <p:ph type="body" idx="4"/>
          </p:nvPr>
        </p:nvSpPr>
        <p:spPr>
          <a:xfrm>
            <a:off x="797899" y="3833775"/>
            <a:ext cx="107058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200"/>
              <a:buFont typeface="Arial"/>
              <a:buNone/>
            </a:pPr>
            <a:r>
              <a:rPr lang="en-US"/>
              <a:t>Adjusting Lessons Based on Student Work Analysis</a:t>
            </a:r>
            <a:endParaRPr/>
          </a:p>
        </p:txBody>
      </p:sp>
      <p:sp>
        <p:nvSpPr>
          <p:cNvPr id="2799" name="Google Shape;2799;g335b1a3233b_0_573"/>
          <p:cNvSpPr txBox="1">
            <a:spLocks noGrp="1"/>
          </p:cNvSpPr>
          <p:nvPr>
            <p:ph type="body" idx="2"/>
          </p:nvPr>
        </p:nvSpPr>
        <p:spPr>
          <a:xfrm>
            <a:off x="685150" y="4920025"/>
            <a:ext cx="10818600" cy="7815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2000"/>
              <a:buFont typeface="Arial"/>
              <a:buNone/>
            </a:pPr>
            <a:r>
              <a:rPr lang="en-US"/>
              <a:t> Closing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3"/>
        <p:cNvGrpSpPr/>
        <p:nvPr/>
      </p:nvGrpSpPr>
      <p:grpSpPr>
        <a:xfrm>
          <a:off x="0" y="0"/>
          <a:ext cx="0" cy="0"/>
          <a:chOff x="0" y="0"/>
          <a:chExt cx="0" cy="0"/>
        </a:xfrm>
      </p:grpSpPr>
      <p:pic>
        <p:nvPicPr>
          <p:cNvPr id="2804" name="Google Shape;2804;g338e7fb5d87_0_1068" descr="Decorative: image of Teacher Student Work Analysis Protocol"/>
          <p:cNvPicPr preferRelativeResize="0"/>
          <p:nvPr/>
        </p:nvPicPr>
        <p:blipFill rotWithShape="1">
          <a:blip r:embed="rId3">
            <a:alphaModFix/>
          </a:blip>
          <a:srcRect/>
          <a:stretch/>
        </p:blipFill>
        <p:spPr>
          <a:xfrm>
            <a:off x="343325" y="839925"/>
            <a:ext cx="3780575" cy="4878151"/>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49411"/>
              </a:srgbClr>
            </a:outerShdw>
          </a:effectLst>
        </p:spPr>
      </p:pic>
      <p:pic>
        <p:nvPicPr>
          <p:cNvPr id="2805" name="Google Shape;2805;g338e7fb5d87_0_1068" descr="Decorative: image of Teacher Lesson Internalization Protocol"/>
          <p:cNvPicPr preferRelativeResize="0"/>
          <p:nvPr/>
        </p:nvPicPr>
        <p:blipFill rotWithShape="1">
          <a:blip r:embed="rId4">
            <a:alphaModFix/>
          </a:blip>
          <a:srcRect/>
          <a:stretch/>
        </p:blipFill>
        <p:spPr>
          <a:xfrm>
            <a:off x="2170367" y="1721325"/>
            <a:ext cx="3663758" cy="4950301"/>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49411"/>
              </a:srgbClr>
            </a:outerShdw>
          </a:effectLst>
        </p:spPr>
      </p:pic>
      <p:sp>
        <p:nvSpPr>
          <p:cNvPr id="2806" name="Google Shape;2806;g338e7fb5d87_0_1068"/>
          <p:cNvSpPr txBox="1">
            <a:spLocks noGrp="1"/>
          </p:cNvSpPr>
          <p:nvPr>
            <p:ph type="ctrTitle"/>
          </p:nvPr>
        </p:nvSpPr>
        <p:spPr>
          <a:xfrm>
            <a:off x="6293638" y="839925"/>
            <a:ext cx="5409000" cy="881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D6CB9"/>
              </a:buClr>
              <a:buSzPts val="3200"/>
              <a:buFont typeface="Calibri"/>
              <a:buNone/>
            </a:pPr>
            <a:r>
              <a:rPr lang="en-US" sz="3800">
                <a:solidFill>
                  <a:schemeClr val="dk2"/>
                </a:solidFill>
              </a:rPr>
              <a:t>Reconnecting with the Protocols	</a:t>
            </a:r>
            <a:endParaRPr sz="3800" b="0">
              <a:solidFill>
                <a:schemeClr val="dk2"/>
              </a:solidFill>
            </a:endParaRPr>
          </a:p>
        </p:txBody>
      </p:sp>
      <p:sp>
        <p:nvSpPr>
          <p:cNvPr id="2807" name="Google Shape;2807;g338e7fb5d87_0_1068"/>
          <p:cNvSpPr txBox="1">
            <a:spLocks noGrp="1"/>
          </p:cNvSpPr>
          <p:nvPr>
            <p:ph type="body" idx="1"/>
          </p:nvPr>
        </p:nvSpPr>
        <p:spPr>
          <a:xfrm>
            <a:off x="6276886" y="1909082"/>
            <a:ext cx="5760300" cy="495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500">
                <a:solidFill>
                  <a:schemeClr val="dk1"/>
                </a:solidFill>
              </a:rPr>
              <a:t>Directions: </a:t>
            </a:r>
            <a:endParaRPr sz="2500">
              <a:solidFill>
                <a:schemeClr val="dk1"/>
              </a:solidFill>
            </a:endParaRPr>
          </a:p>
          <a:p>
            <a:pPr marL="457200" lvl="0" indent="-387350" algn="l" rtl="0">
              <a:lnSpc>
                <a:spcPct val="100000"/>
              </a:lnSpc>
              <a:spcBef>
                <a:spcPts val="0"/>
              </a:spcBef>
              <a:spcAft>
                <a:spcPts val="0"/>
              </a:spcAft>
              <a:buClr>
                <a:schemeClr val="dk1"/>
              </a:buClr>
              <a:buSzPts val="2500"/>
              <a:buAutoNum type="arabicPeriod"/>
            </a:pPr>
            <a:r>
              <a:rPr lang="en-US" sz="2500">
                <a:solidFill>
                  <a:schemeClr val="dk1"/>
                </a:solidFill>
              </a:rPr>
              <a:t>Take 4 minutes to review the Bluebonnet Learning Secondary Math Teacher Lesson Internalization Protocol and Teacher Student Work Analysis Protocol.</a:t>
            </a:r>
            <a:endParaRPr sz="2500">
              <a:solidFill>
                <a:schemeClr val="dk1"/>
              </a:solidFill>
            </a:endParaRPr>
          </a:p>
          <a:p>
            <a:pPr marL="0" lvl="0" indent="0" algn="ctr" rtl="0">
              <a:lnSpc>
                <a:spcPct val="100000"/>
              </a:lnSpc>
              <a:spcBef>
                <a:spcPts val="0"/>
              </a:spcBef>
              <a:spcAft>
                <a:spcPts val="0"/>
              </a:spcAft>
              <a:buSzPts val="2400"/>
              <a:buNone/>
            </a:pPr>
            <a:endParaRPr sz="2500" b="1">
              <a:solidFill>
                <a:schemeClr val="dk1"/>
              </a:solidFill>
            </a:endParaRPr>
          </a:p>
          <a:p>
            <a:pPr marL="0" lvl="0" indent="0" algn="ctr" rtl="0">
              <a:lnSpc>
                <a:spcPct val="100000"/>
              </a:lnSpc>
              <a:spcBef>
                <a:spcPts val="0"/>
              </a:spcBef>
              <a:spcAft>
                <a:spcPts val="0"/>
              </a:spcAft>
              <a:buSzPts val="2400"/>
              <a:buNone/>
            </a:pPr>
            <a:endParaRPr sz="2500" b="1">
              <a:solidFill>
                <a:schemeClr val="dk1"/>
              </a:solidFill>
            </a:endParaRPr>
          </a:p>
          <a:p>
            <a:pPr marL="0" lvl="0" indent="0" algn="ctr" rtl="0">
              <a:lnSpc>
                <a:spcPct val="100000"/>
              </a:lnSpc>
              <a:spcBef>
                <a:spcPts val="0"/>
              </a:spcBef>
              <a:spcAft>
                <a:spcPts val="0"/>
              </a:spcAft>
              <a:buSzPts val="2400"/>
              <a:buNone/>
            </a:pPr>
            <a:endParaRPr sz="2500" b="1">
              <a:solidFill>
                <a:schemeClr val="dk1"/>
              </a:solidFill>
            </a:endParaRPr>
          </a:p>
          <a:p>
            <a:pPr marL="457200" lvl="0" indent="-387350" algn="l" rtl="0">
              <a:lnSpc>
                <a:spcPct val="100000"/>
              </a:lnSpc>
              <a:spcBef>
                <a:spcPts val="0"/>
              </a:spcBef>
              <a:spcAft>
                <a:spcPts val="0"/>
              </a:spcAft>
              <a:buClr>
                <a:schemeClr val="dk1"/>
              </a:buClr>
              <a:buSzPts val="2500"/>
              <a:buAutoNum type="arabicPeriod"/>
            </a:pPr>
            <a:r>
              <a:rPr lang="en-US" sz="2500">
                <a:solidFill>
                  <a:schemeClr val="dk1"/>
                </a:solidFill>
              </a:rPr>
              <a:t>Consider and be ready to share:</a:t>
            </a:r>
            <a:endParaRPr sz="2500">
              <a:solidFill>
                <a:schemeClr val="dk1"/>
              </a:solidFill>
            </a:endParaRPr>
          </a:p>
          <a:p>
            <a:pPr marL="457200" lvl="0" indent="-387350" algn="l" rtl="0">
              <a:spcBef>
                <a:spcPts val="0"/>
              </a:spcBef>
              <a:spcAft>
                <a:spcPts val="0"/>
              </a:spcAft>
              <a:buClr>
                <a:schemeClr val="accent2"/>
              </a:buClr>
              <a:buSzPts val="2500"/>
              <a:buChar char="▪"/>
            </a:pPr>
            <a:r>
              <a:rPr lang="en-US" sz="2500" b="1">
                <a:solidFill>
                  <a:schemeClr val="accent2"/>
                </a:solidFill>
              </a:rPr>
              <a:t>How do you see these two protocols working together?</a:t>
            </a:r>
            <a:endParaRPr sz="2500" b="1">
              <a:solidFill>
                <a:schemeClr val="accent2"/>
              </a:solidFill>
            </a:endParaRPr>
          </a:p>
          <a:p>
            <a:pPr marL="0" lvl="0" indent="0" algn="l" rtl="0">
              <a:lnSpc>
                <a:spcPct val="100000"/>
              </a:lnSpc>
              <a:spcBef>
                <a:spcPts val="0"/>
              </a:spcBef>
              <a:spcAft>
                <a:spcPts val="0"/>
              </a:spcAft>
              <a:buSzPts val="2400"/>
              <a:buNone/>
            </a:pPr>
            <a:endParaRPr sz="2200" b="1">
              <a:solidFill>
                <a:schemeClr val="accent2"/>
              </a:solidFill>
            </a:endParaRPr>
          </a:p>
          <a:p>
            <a:pPr marL="228600" lvl="0" indent="0" algn="l" rtl="0">
              <a:lnSpc>
                <a:spcPct val="100000"/>
              </a:lnSpc>
              <a:spcBef>
                <a:spcPts val="0"/>
              </a:spcBef>
              <a:spcAft>
                <a:spcPts val="0"/>
              </a:spcAft>
              <a:buSzPts val="2400"/>
              <a:buNone/>
            </a:pPr>
            <a:endParaRPr sz="2200">
              <a:solidFill>
                <a:schemeClr val="dk1"/>
              </a:solidFill>
            </a:endParaRPr>
          </a:p>
          <a:p>
            <a:pPr marL="0" lvl="0" indent="0" algn="l" rtl="0">
              <a:lnSpc>
                <a:spcPct val="100000"/>
              </a:lnSpc>
              <a:spcBef>
                <a:spcPts val="0"/>
              </a:spcBef>
              <a:spcAft>
                <a:spcPts val="0"/>
              </a:spcAft>
              <a:buSzPts val="2400"/>
              <a:buNone/>
            </a:pPr>
            <a:endParaRPr sz="2200">
              <a:solidFill>
                <a:schemeClr val="dk1"/>
              </a:solidFill>
            </a:endParaRPr>
          </a:p>
          <a:p>
            <a:pPr marL="0" lvl="0" indent="0" algn="l" rtl="0">
              <a:lnSpc>
                <a:spcPct val="100000"/>
              </a:lnSpc>
              <a:spcBef>
                <a:spcPts val="0"/>
              </a:spcBef>
              <a:spcAft>
                <a:spcPts val="0"/>
              </a:spcAft>
              <a:buSzPts val="2400"/>
              <a:buNone/>
            </a:pPr>
            <a:endParaRPr sz="2200">
              <a:solidFill>
                <a:schemeClr val="dk1"/>
              </a:solidFill>
            </a:endParaRPr>
          </a:p>
          <a:p>
            <a:pPr marL="0" lvl="0" indent="0" algn="l" rtl="0">
              <a:lnSpc>
                <a:spcPct val="100000"/>
              </a:lnSpc>
              <a:spcBef>
                <a:spcPts val="0"/>
              </a:spcBef>
              <a:spcAft>
                <a:spcPts val="0"/>
              </a:spcAft>
              <a:buSzPts val="1800"/>
              <a:buNone/>
            </a:pPr>
            <a:endParaRPr sz="2200">
              <a:solidFill>
                <a:schemeClr val="dk1"/>
              </a:solidFill>
            </a:endParaRPr>
          </a:p>
        </p:txBody>
      </p:sp>
      <p:pic>
        <p:nvPicPr>
          <p:cNvPr id="2808" name="Google Shape;2808;g338e7fb5d87_0_1068" descr="Icon: Microphone"/>
          <p:cNvPicPr preferRelativeResize="0"/>
          <p:nvPr/>
        </p:nvPicPr>
        <p:blipFill rotWithShape="1">
          <a:blip r:embed="rId5">
            <a:alphaModFix/>
          </a:blip>
          <a:srcRect/>
          <a:stretch/>
        </p:blipFill>
        <p:spPr>
          <a:xfrm>
            <a:off x="8811902" y="4449088"/>
            <a:ext cx="690225" cy="69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2"/>
        <p:cNvGrpSpPr/>
        <p:nvPr/>
      </p:nvGrpSpPr>
      <p:grpSpPr>
        <a:xfrm>
          <a:off x="0" y="0"/>
          <a:ext cx="0" cy="0"/>
          <a:chOff x="0" y="0"/>
          <a:chExt cx="0" cy="0"/>
        </a:xfrm>
      </p:grpSpPr>
      <p:sp>
        <p:nvSpPr>
          <p:cNvPr id="2813" name="Google Shape;2813;g338e7fb5d87_0_1597"/>
          <p:cNvSpPr txBox="1">
            <a:spLocks noGrp="1"/>
          </p:cNvSpPr>
          <p:nvPr>
            <p:ph type="title"/>
          </p:nvPr>
        </p:nvSpPr>
        <p:spPr>
          <a:xfrm>
            <a:off x="1790400" y="358530"/>
            <a:ext cx="8611200" cy="96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3800"/>
              <a:buFont typeface="Calibri"/>
              <a:buNone/>
            </a:pPr>
            <a:r>
              <a:rPr lang="en-US"/>
              <a:t>Lesson Internalization and Student Data Connections	</a:t>
            </a:r>
            <a:endParaRPr/>
          </a:p>
        </p:txBody>
      </p:sp>
      <p:sp>
        <p:nvSpPr>
          <p:cNvPr id="2814" name="Google Shape;2814;g338e7fb5d87_0_1597" descr="Step 1: Understand the lesson purpose and objectives."/>
          <p:cNvSpPr txBox="1"/>
          <p:nvPr/>
        </p:nvSpPr>
        <p:spPr>
          <a:xfrm>
            <a:off x="741400" y="1513000"/>
            <a:ext cx="5103300" cy="201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Calibri"/>
                <a:ea typeface="Calibri"/>
                <a:cs typeface="Calibri"/>
                <a:sym typeface="Calibri"/>
              </a:rPr>
              <a:t>Step 1: Understand the lesson purpose and objectives.</a:t>
            </a:r>
            <a:endParaRPr sz="17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Anticipate potential student misconceptions</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Identify the related skills and knowledge that students already possess or that they are still developing and adjust instruction accordingly.</a:t>
            </a:r>
            <a:endParaRPr sz="1700" b="0" i="0" u="none" strike="noStrike" cap="none">
              <a:solidFill>
                <a:srgbClr val="000000"/>
              </a:solidFill>
              <a:latin typeface="Calibri"/>
              <a:ea typeface="Calibri"/>
              <a:cs typeface="Calibri"/>
              <a:sym typeface="Calibri"/>
            </a:endParaRPr>
          </a:p>
        </p:txBody>
      </p:sp>
      <p:sp>
        <p:nvSpPr>
          <p:cNvPr id="2815" name="Google Shape;2815;g338e7fb5d87_0_1597" descr="Step 2: Understand the sequence and pacing of activities."/>
          <p:cNvSpPr txBox="1">
            <a:spLocks noGrp="1"/>
          </p:cNvSpPr>
          <p:nvPr>
            <p:ph type="body" idx="4"/>
          </p:nvPr>
        </p:nvSpPr>
        <p:spPr>
          <a:xfrm>
            <a:off x="6374298" y="1534301"/>
            <a:ext cx="5045700" cy="197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Arial"/>
              <a:buNone/>
            </a:pPr>
            <a:r>
              <a:rPr lang="en-US" sz="1700" b="1">
                <a:solidFill>
                  <a:schemeClr val="accent1"/>
                </a:solidFill>
              </a:rPr>
              <a:t>Step 2: Understand the sequence and pacing of activities.</a:t>
            </a:r>
            <a:endParaRPr sz="2300" b="1">
              <a:solidFill>
                <a:schemeClr val="accent1"/>
              </a:solidFill>
            </a:endParaRPr>
          </a:p>
          <a:p>
            <a:pPr marL="0" lvl="0" indent="0" algn="l" rtl="0">
              <a:lnSpc>
                <a:spcPct val="100000"/>
              </a:lnSpc>
              <a:spcBef>
                <a:spcPts val="0"/>
              </a:spcBef>
              <a:spcAft>
                <a:spcPts val="0"/>
              </a:spcAft>
              <a:buClr>
                <a:schemeClr val="dk1"/>
              </a:buClr>
              <a:buSzPts val="2400"/>
              <a:buFont typeface="Arial"/>
              <a:buNone/>
            </a:pPr>
            <a:r>
              <a:rPr lang="en-US" sz="1700"/>
              <a:t>Identify activities within the lesson that might require more or less time than intended and adjust pacing accordingly. Although every lesson component must be taught every day, small pacing adjustments within the lesson components can be made.</a:t>
            </a:r>
            <a:endParaRPr sz="2700"/>
          </a:p>
          <a:p>
            <a:pPr marL="0" lvl="0" indent="0" algn="l" rtl="0">
              <a:lnSpc>
                <a:spcPct val="100000"/>
              </a:lnSpc>
              <a:spcBef>
                <a:spcPts val="0"/>
              </a:spcBef>
              <a:spcAft>
                <a:spcPts val="0"/>
              </a:spcAft>
              <a:buSzPts val="2200"/>
              <a:buNone/>
            </a:pPr>
            <a:endParaRPr sz="1800" b="1">
              <a:solidFill>
                <a:schemeClr val="accent2"/>
              </a:solidFill>
            </a:endParaRPr>
          </a:p>
        </p:txBody>
      </p:sp>
      <p:sp>
        <p:nvSpPr>
          <p:cNvPr id="2816" name="Google Shape;2816;g338e7fb5d87_0_1597" descr="Step 3: Prepare to teach each activity with an activity deep dive."/>
          <p:cNvSpPr txBox="1"/>
          <p:nvPr/>
        </p:nvSpPr>
        <p:spPr>
          <a:xfrm>
            <a:off x="741400" y="3867675"/>
            <a:ext cx="5103300" cy="1754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Calibri"/>
                <a:ea typeface="Calibri"/>
                <a:cs typeface="Calibri"/>
                <a:sym typeface="Calibri"/>
              </a:rPr>
              <a:t>Step 3: Prepare to teach each activity with an activity deep dive.</a:t>
            </a:r>
            <a:endParaRPr sz="17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Determine the need for specific product-embedded supports or extensions that will help all students be successful during the activity</a:t>
            </a:r>
            <a:endParaRPr sz="1700" b="0" i="0" u="none" strike="noStrike" cap="none">
              <a:solidFill>
                <a:srgbClr val="000000"/>
              </a:solidFill>
              <a:latin typeface="Calibri"/>
              <a:ea typeface="Calibri"/>
              <a:cs typeface="Calibri"/>
              <a:sym typeface="Calibri"/>
            </a:endParaRPr>
          </a:p>
        </p:txBody>
      </p:sp>
      <p:sp>
        <p:nvSpPr>
          <p:cNvPr id="2817" name="Google Shape;2817;g338e7fb5d87_0_1597" descr="Step 4: Organize your resources."/>
          <p:cNvSpPr txBox="1">
            <a:spLocks noGrp="1"/>
          </p:cNvSpPr>
          <p:nvPr>
            <p:ph type="body" idx="3"/>
          </p:nvPr>
        </p:nvSpPr>
        <p:spPr>
          <a:xfrm>
            <a:off x="6374298" y="3867680"/>
            <a:ext cx="5045700" cy="197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200"/>
              <a:buNone/>
            </a:pPr>
            <a:r>
              <a:rPr lang="en-US" sz="1700" b="1">
                <a:solidFill>
                  <a:schemeClr val="accent1"/>
                </a:solidFill>
              </a:rPr>
              <a:t>Step 4: Organize your resources.</a:t>
            </a:r>
            <a:endParaRPr sz="1700" b="1">
              <a:solidFill>
                <a:schemeClr val="accent1"/>
              </a:solidFill>
            </a:endParaRPr>
          </a:p>
          <a:p>
            <a:pPr marL="0" lvl="0" indent="0" algn="l" rtl="0">
              <a:lnSpc>
                <a:spcPct val="100000"/>
              </a:lnSpc>
              <a:spcBef>
                <a:spcPts val="0"/>
              </a:spcBef>
              <a:spcAft>
                <a:spcPts val="0"/>
              </a:spcAft>
              <a:buClr>
                <a:schemeClr val="dk1"/>
              </a:buClr>
              <a:buSzPts val="1000"/>
              <a:buFont typeface="Arial"/>
              <a:buNone/>
            </a:pPr>
            <a:endParaRPr sz="1700" b="1"/>
          </a:p>
          <a:p>
            <a:pPr marL="0" lvl="0" indent="0" algn="l" rtl="0">
              <a:lnSpc>
                <a:spcPct val="100000"/>
              </a:lnSpc>
              <a:spcBef>
                <a:spcPts val="0"/>
              </a:spcBef>
              <a:spcAft>
                <a:spcPts val="0"/>
              </a:spcAft>
              <a:buClr>
                <a:schemeClr val="dk1"/>
              </a:buClr>
              <a:buSzPts val="1000"/>
              <a:buFont typeface="Arial"/>
              <a:buNone/>
            </a:pPr>
            <a:r>
              <a:rPr lang="en-US" sz="1700"/>
              <a:t>Ensure that all students will have easy access to specific materials or resources needed to support or extend their learning</a:t>
            </a:r>
            <a:endParaRPr sz="1700"/>
          </a:p>
          <a:p>
            <a:pPr marL="0" lvl="0" indent="0" algn="l" rtl="0">
              <a:lnSpc>
                <a:spcPct val="100000"/>
              </a:lnSpc>
              <a:spcBef>
                <a:spcPts val="0"/>
              </a:spcBef>
              <a:spcAft>
                <a:spcPts val="0"/>
              </a:spcAft>
              <a:buSzPts val="2200"/>
              <a:buNone/>
            </a:pPr>
            <a:endParaRPr sz="2000" b="1">
              <a:solidFill>
                <a:schemeClr val="accent2"/>
              </a:solidFill>
            </a:endParaRPr>
          </a:p>
        </p:txBody>
      </p:sp>
      <p:sp>
        <p:nvSpPr>
          <p:cNvPr id="2818" name="Google Shape;2818;g338e7fb5d87_0_1597"/>
          <p:cNvSpPr txBox="1">
            <a:spLocks noGrp="1"/>
          </p:cNvSpPr>
          <p:nvPr>
            <p:ph type="body" idx="1"/>
          </p:nvPr>
        </p:nvSpPr>
        <p:spPr>
          <a:xfrm>
            <a:off x="1201275" y="5960750"/>
            <a:ext cx="9910200" cy="669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200"/>
              <a:buFont typeface="Arial"/>
              <a:buNone/>
            </a:pPr>
            <a:r>
              <a:rPr lang="en-US" sz="2300" b="1">
                <a:solidFill>
                  <a:schemeClr val="dk1"/>
                </a:solidFill>
              </a:rPr>
              <a:t>By incorporating student data while completing each step of the Lesson Internalization protocol, teachers will more </a:t>
            </a:r>
            <a:r>
              <a:rPr lang="en-US" sz="2300" b="1"/>
              <a:t>accurately internalize lessons. </a:t>
            </a:r>
            <a:endParaRPr sz="2300" b="1">
              <a:solidFill>
                <a:schemeClr val="dk1"/>
              </a:solidFill>
            </a:endParaRPr>
          </a:p>
          <a:p>
            <a:pPr marL="0" lvl="0" indent="0" algn="l" rtl="0">
              <a:lnSpc>
                <a:spcPct val="100000"/>
              </a:lnSpc>
              <a:spcBef>
                <a:spcPts val="0"/>
              </a:spcBef>
              <a:spcAft>
                <a:spcPts val="0"/>
              </a:spcAft>
              <a:buClr>
                <a:schemeClr val="dk1"/>
              </a:buClr>
              <a:buSzPts val="1200"/>
              <a:buFont typeface="Arial"/>
              <a:buNone/>
            </a:pPr>
            <a:endParaRPr sz="2300" b="1">
              <a:solidFill>
                <a:schemeClr val="dk1"/>
              </a:solidFill>
            </a:endParaRPr>
          </a:p>
        </p:txBody>
      </p:sp>
      <p:sp>
        <p:nvSpPr>
          <p:cNvPr id="2" name="TextBox 1">
            <a:extLst>
              <a:ext uri="{FF2B5EF4-FFF2-40B4-BE49-F238E27FC236}">
                <a16:creationId xmlns:a16="http://schemas.microsoft.com/office/drawing/2014/main" id="{E73B204C-DD4E-CB63-86DD-F324157993FC}"/>
              </a:ext>
            </a:extLst>
          </p:cNvPr>
          <p:cNvSpPr txBox="1"/>
          <p:nvPr/>
        </p:nvSpPr>
        <p:spPr>
          <a:xfrm>
            <a:off x="1128062" y="995390"/>
            <a:ext cx="10056625" cy="2031325"/>
          </a:xfrm>
          <a:prstGeom prst="rect">
            <a:avLst/>
          </a:prstGeom>
          <a:solidFill>
            <a:srgbClr val="FFFF00"/>
          </a:solidFill>
        </p:spPr>
        <p:txBody>
          <a:bodyPr wrap="square" rtlCol="0">
            <a:spAutoFit/>
          </a:bodyPr>
          <a:lstStyle/>
          <a:p>
            <a:pPr lvl="0">
              <a:buClr>
                <a:schemeClr val="dk1"/>
              </a:buClr>
              <a:buSzPts val="1500"/>
            </a:pPr>
            <a:r>
              <a:rPr lang="en-US">
                <a:solidFill>
                  <a:schemeClr val="dk1"/>
                </a:solidFill>
                <a:latin typeface="Calibri"/>
                <a:ea typeface="Calibri"/>
                <a:cs typeface="Calibri"/>
                <a:sym typeface="Calibri"/>
              </a:rPr>
              <a:t>3.  Which of the following best describes the first step in effective lesson planning?</a:t>
            </a:r>
          </a:p>
          <a:p>
            <a:pPr marL="914400" lvl="0" indent="-317500">
              <a:buClr>
                <a:schemeClr val="dk1"/>
              </a:buClr>
              <a:buSzPts val="1400"/>
              <a:buFont typeface="Calibri"/>
              <a:buAutoNum type="alphaUcPeriod"/>
            </a:pPr>
            <a:r>
              <a:rPr lang="en-US">
                <a:solidFill>
                  <a:schemeClr val="dk1"/>
                </a:solidFill>
                <a:latin typeface="Calibri"/>
                <a:ea typeface="Calibri"/>
                <a:cs typeface="Calibri"/>
                <a:sym typeface="Calibri"/>
              </a:rPr>
              <a:t>Designing a final assessment to test student knowledge</a:t>
            </a:r>
          </a:p>
          <a:p>
            <a:pPr marL="914400" lvl="0" indent="-317500">
              <a:buClr>
                <a:schemeClr val="dk1"/>
              </a:buClr>
              <a:buSzPts val="1400"/>
              <a:buFont typeface="Calibri"/>
              <a:buAutoNum type="alphaUcPeriod"/>
            </a:pPr>
            <a:r>
              <a:rPr lang="en-US">
                <a:solidFill>
                  <a:schemeClr val="dk1"/>
                </a:solidFill>
                <a:latin typeface="Calibri"/>
                <a:ea typeface="Calibri"/>
                <a:cs typeface="Calibri"/>
                <a:sym typeface="Calibri"/>
              </a:rPr>
              <a:t>Reviewing student behavior expectations</a:t>
            </a:r>
          </a:p>
          <a:p>
            <a:pPr marL="914400" lvl="0" indent="-317500">
              <a:buClr>
                <a:schemeClr val="dk1"/>
              </a:buClr>
              <a:buSzPts val="1400"/>
              <a:buFont typeface="Calibri"/>
              <a:buAutoNum type="alphaUcPeriod"/>
            </a:pPr>
            <a:r>
              <a:rPr lang="en-US">
                <a:solidFill>
                  <a:schemeClr val="dk1"/>
                </a:solidFill>
                <a:highlight>
                  <a:srgbClr val="00FF00"/>
                </a:highlight>
                <a:latin typeface="Calibri"/>
                <a:ea typeface="Calibri"/>
                <a:cs typeface="Calibri"/>
                <a:sym typeface="Calibri"/>
              </a:rPr>
              <a:t>Understanding the lesson purpose and objectives</a:t>
            </a:r>
            <a:endParaRPr lang="en-US">
              <a:solidFill>
                <a:schemeClr val="dk1"/>
              </a:solidFill>
              <a:latin typeface="Calibri"/>
              <a:ea typeface="Calibri"/>
              <a:cs typeface="Calibri"/>
              <a:sym typeface="Calibri"/>
            </a:endParaRPr>
          </a:p>
          <a:p>
            <a:pPr marL="914400" lvl="0" indent="-317500">
              <a:buClr>
                <a:schemeClr val="dk1"/>
              </a:buClr>
              <a:buSzPts val="1400"/>
              <a:buFont typeface="Calibri"/>
              <a:buAutoNum type="alphaUcPeriod"/>
            </a:pPr>
            <a:r>
              <a:rPr lang="en-US">
                <a:solidFill>
                  <a:schemeClr val="dk1"/>
                </a:solidFill>
                <a:latin typeface="Calibri"/>
                <a:ea typeface="Calibri"/>
                <a:cs typeface="Calibri"/>
                <a:sym typeface="Calibri"/>
              </a:rPr>
              <a:t>Assigning homework to reinforce skills</a:t>
            </a:r>
          </a:p>
          <a:p>
            <a:pPr lvl="0">
              <a:buClr>
                <a:schemeClr val="dk1"/>
              </a:buClr>
              <a:buSzPts val="1500"/>
            </a:pPr>
            <a:r>
              <a:rPr lang="en-US" b="1">
                <a:solidFill>
                  <a:schemeClr val="dk1"/>
                </a:solidFill>
                <a:latin typeface="Calibri"/>
                <a:ea typeface="Calibri"/>
                <a:cs typeface="Calibri"/>
                <a:sym typeface="Calibri"/>
              </a:rPr>
              <a:t>Correct Answer Rationale: The correct answer is C. Understanding the lesson's purpose and objectives is the foundation of effective instruction. This step ensures that teachers are clear on what students need to learn, which allows them to anticipate misconceptions and connect the lesson to prior knowledge or developing skills. The other options, while important aspects of teaching, do not represent the first critical step in instructional planning.</a:t>
            </a:r>
            <a:endParaRPr lang="en-US" sz="210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1450B84F-38EA-936C-A8BD-3E33A2A852A4}"/>
              </a:ext>
            </a:extLst>
          </p:cNvPr>
          <p:cNvSpPr txBox="1"/>
          <p:nvPr/>
        </p:nvSpPr>
        <p:spPr>
          <a:xfrm>
            <a:off x="1080524" y="3274913"/>
            <a:ext cx="10370075" cy="2031325"/>
          </a:xfrm>
          <a:prstGeom prst="rect">
            <a:avLst/>
          </a:prstGeom>
          <a:solidFill>
            <a:srgbClr val="FFFF00"/>
          </a:solidFill>
        </p:spPr>
        <p:txBody>
          <a:bodyPr wrap="square">
            <a:spAutoFit/>
          </a:bodyPr>
          <a:lstStyle/>
          <a:p>
            <a:pPr lvl="0">
              <a:buClr>
                <a:schemeClr val="dk1"/>
              </a:buClr>
              <a:buSzPts val="1500"/>
            </a:pPr>
            <a:r>
              <a:rPr lang="en-US">
                <a:solidFill>
                  <a:schemeClr val="dk1"/>
                </a:solidFill>
                <a:latin typeface="Calibri"/>
                <a:ea typeface="Calibri"/>
                <a:cs typeface="Calibri"/>
                <a:sym typeface="Calibri"/>
              </a:rPr>
              <a:t>4. Why is it important to understand the sequence and pacing of lesson activities?</a:t>
            </a:r>
          </a:p>
          <a:p>
            <a:pPr marL="457200" lvl="0" indent="-342900">
              <a:buClr>
                <a:schemeClr val="dk1"/>
              </a:buClr>
              <a:buSzPts val="1800"/>
              <a:buFont typeface="Calibri"/>
              <a:buAutoNum type="alphaUcPeriod"/>
            </a:pPr>
            <a:r>
              <a:rPr lang="en-US">
                <a:solidFill>
                  <a:schemeClr val="dk1"/>
                </a:solidFill>
                <a:latin typeface="Calibri"/>
                <a:ea typeface="Calibri"/>
                <a:cs typeface="Calibri"/>
                <a:sym typeface="Calibri"/>
              </a:rPr>
              <a:t>So that every activity is taught for the exact same amount of time</a:t>
            </a:r>
          </a:p>
          <a:p>
            <a:pPr marL="457200" lvl="0" indent="-342900">
              <a:buClr>
                <a:schemeClr val="dk1"/>
              </a:buClr>
              <a:buSzPts val="1800"/>
              <a:buFont typeface="Calibri"/>
              <a:buAutoNum type="alphaUcPeriod"/>
            </a:pPr>
            <a:r>
              <a:rPr lang="en-US">
                <a:solidFill>
                  <a:schemeClr val="dk1"/>
                </a:solidFill>
                <a:latin typeface="Calibri"/>
                <a:ea typeface="Calibri"/>
                <a:cs typeface="Calibri"/>
                <a:sym typeface="Calibri"/>
              </a:rPr>
              <a:t>To ensure students have homework after every lesson</a:t>
            </a:r>
          </a:p>
          <a:p>
            <a:pPr marL="457200" lvl="0" indent="-342900">
              <a:buClr>
                <a:schemeClr val="dk1"/>
              </a:buClr>
              <a:buSzPts val="1800"/>
              <a:buFont typeface="Calibri"/>
              <a:buAutoNum type="alphaUcPeriod"/>
            </a:pPr>
            <a:r>
              <a:rPr lang="en-US">
                <a:solidFill>
                  <a:schemeClr val="dk1"/>
                </a:solidFill>
                <a:highlight>
                  <a:srgbClr val="00FF00"/>
                </a:highlight>
                <a:latin typeface="Calibri"/>
                <a:ea typeface="Calibri"/>
                <a:cs typeface="Calibri"/>
                <a:sym typeface="Calibri"/>
              </a:rPr>
              <a:t>To identify which activities may need more or less time and adjust pacing accordingly</a:t>
            </a:r>
          </a:p>
          <a:p>
            <a:pPr marL="457200" lvl="0" indent="-342900">
              <a:buClr>
                <a:schemeClr val="dk1"/>
              </a:buClr>
              <a:buSzPts val="1800"/>
              <a:buFont typeface="Calibri"/>
              <a:buAutoNum type="alphaUcPeriod"/>
            </a:pPr>
            <a:r>
              <a:rPr lang="en-US">
                <a:solidFill>
                  <a:schemeClr val="dk1"/>
                </a:solidFill>
                <a:latin typeface="Calibri"/>
                <a:ea typeface="Calibri"/>
                <a:cs typeface="Calibri"/>
                <a:sym typeface="Calibri"/>
              </a:rPr>
              <a:t>So that the lesson can be taught without any changes or flexibility</a:t>
            </a:r>
          </a:p>
          <a:p>
            <a:pPr lvl="0">
              <a:buClr>
                <a:schemeClr val="dk1"/>
              </a:buClr>
              <a:buSzPts val="1500"/>
            </a:pPr>
            <a:r>
              <a:rPr lang="en-US" b="1">
                <a:solidFill>
                  <a:schemeClr val="dk1"/>
                </a:solidFill>
                <a:latin typeface="Calibri"/>
                <a:ea typeface="Calibri"/>
                <a:cs typeface="Calibri"/>
                <a:sym typeface="Calibri"/>
              </a:rPr>
              <a:t>Correct Answer Rationale: The correct answer is C. Understanding the sequence and pacing of activities helps educators manage instructional time effectively. Not every activity will go exactly as planned—some might take longer due to student engagement or misconceptions, while others may require less time. This awareness allows teachers to make small but necessary adjustments within the lesson to keep students on track without skipping essential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2824" name="Google Shape;2824;g35ec4a82f64_0_2270"/>
          <p:cNvSpPr txBox="1">
            <a:spLocks noGrp="1"/>
          </p:cNvSpPr>
          <p:nvPr>
            <p:ph type="title"/>
          </p:nvPr>
        </p:nvSpPr>
        <p:spPr>
          <a:xfrm>
            <a:off x="1828800" y="185130"/>
            <a:ext cx="8611200" cy="96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US"/>
              <a:t>Just-in-Time (JIT) Supports as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 </a:t>
            </a:r>
            <a:r>
              <a:rPr lang="en-US"/>
              <a:t>Framework </a:t>
            </a:r>
            <a:endParaRPr/>
          </a:p>
        </p:txBody>
      </p:sp>
      <p:sp>
        <p:nvSpPr>
          <p:cNvPr id="2825" name="Google Shape;2825;g35ec4a82f64_0_2270"/>
          <p:cNvSpPr txBox="1"/>
          <p:nvPr/>
        </p:nvSpPr>
        <p:spPr>
          <a:xfrm>
            <a:off x="692225" y="2347650"/>
            <a:ext cx="3328500" cy="39096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What tools does your HQIM have for pacing and mapping?</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What skills are next? When will those be spiraled in next?</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What do students need to do to be successful at those specific skills?</a:t>
            </a:r>
            <a:endParaRPr sz="2100" b="0" i="0" u="none" strike="noStrike" cap="none">
              <a:solidFill>
                <a:srgbClr val="000000"/>
              </a:solidFill>
              <a:latin typeface="Calibri"/>
              <a:ea typeface="Calibri"/>
              <a:cs typeface="Calibri"/>
              <a:sym typeface="Calibri"/>
            </a:endParaRPr>
          </a:p>
        </p:txBody>
      </p:sp>
      <p:sp>
        <p:nvSpPr>
          <p:cNvPr id="2826" name="Google Shape;2826;g35ec4a82f64_0_2270"/>
          <p:cNvSpPr txBox="1"/>
          <p:nvPr/>
        </p:nvSpPr>
        <p:spPr>
          <a:xfrm>
            <a:off x="4217950" y="2347650"/>
            <a:ext cx="3328500" cy="37827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What tools does your HQIM have to help you </a:t>
            </a:r>
            <a:r>
              <a:rPr lang="en-US" sz="21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gather</a:t>
            </a:r>
            <a:r>
              <a:rPr lang="en-US" sz="21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en-US" sz="2100" b="0" i="0" u="none" strike="noStrike" cap="none">
                <a:solidFill>
                  <a:srgbClr val="000000"/>
                </a:solidFill>
                <a:latin typeface="Calibri"/>
                <a:ea typeface="Calibri"/>
                <a:cs typeface="Calibri"/>
                <a:sym typeface="Calibri"/>
              </a:rPr>
              <a:t>data on these skills and track them?</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After a</a:t>
            </a:r>
            <a:r>
              <a:rPr lang="en-US" sz="21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dministering your assessment</a:t>
            </a:r>
            <a:r>
              <a:rPr lang="en-US" sz="21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consider the adjustments and/or interventions (whole or small group) based on need shown in the data.</a:t>
            </a:r>
            <a:endParaRPr sz="2100" b="0" i="0" u="none" strike="noStrike" cap="none">
              <a:solidFill>
                <a:srgbClr val="000000"/>
              </a:solidFill>
              <a:latin typeface="Calibri"/>
              <a:ea typeface="Calibri"/>
              <a:cs typeface="Calibri"/>
              <a:sym typeface="Calibri"/>
            </a:endParaRPr>
          </a:p>
        </p:txBody>
      </p:sp>
      <p:sp>
        <p:nvSpPr>
          <p:cNvPr id="2827" name="Google Shape;2827;g35ec4a82f64_0_2270"/>
          <p:cNvSpPr txBox="1"/>
          <p:nvPr/>
        </p:nvSpPr>
        <p:spPr>
          <a:xfrm>
            <a:off x="7701225" y="2286675"/>
            <a:ext cx="3328500" cy="3782700"/>
          </a:xfrm>
          <a:prstGeom prst="rect">
            <a:avLst/>
          </a:prstGeom>
          <a:noFill/>
          <a:ln>
            <a:noFill/>
          </a:ln>
        </p:spPr>
        <p:txBody>
          <a:bodyPr spcFirstLastPara="1" wrap="square" lIns="91425" tIns="91425" rIns="91425" bIns="91425" anchor="t" anchorCtr="0">
            <a:noAutofit/>
          </a:bodyPr>
          <a:lstStyle/>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Implement the </a:t>
            </a:r>
            <a:r>
              <a:rPr lang="en-US" sz="2100" b="0" i="0" u="none" strike="noStrike" cap="none">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adjustments </a:t>
            </a:r>
            <a:r>
              <a:rPr lang="en-US" sz="2100" b="0" i="0" u="none" strike="noStrike" cap="none">
                <a:solidFill>
                  <a:srgbClr val="000000"/>
                </a:solidFill>
                <a:latin typeface="Calibri"/>
                <a:ea typeface="Calibri"/>
                <a:cs typeface="Calibri"/>
                <a:sym typeface="Calibri"/>
              </a:rPr>
              <a:t>and/or interventions you created</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Utilize HQIM tools to help implement them (embedded supports, Margin Note Boxes, language materials, accessibility features)</a:t>
            </a:r>
            <a:endParaRPr sz="2100" b="0" i="0" u="none" strike="noStrike" cap="none">
              <a:solidFill>
                <a:srgbClr val="000000"/>
              </a:solidFill>
              <a:latin typeface="Calibri"/>
              <a:ea typeface="Calibri"/>
              <a:cs typeface="Calibri"/>
              <a:sym typeface="Calibri"/>
            </a:endParaRPr>
          </a:p>
        </p:txBody>
      </p:sp>
      <p:grpSp>
        <p:nvGrpSpPr>
          <p:cNvPr id="2828" name="Google Shape;2828;g35ec4a82f64_0_2270" descr="Look Ahead, Asses and Action"/>
          <p:cNvGrpSpPr/>
          <p:nvPr/>
        </p:nvGrpSpPr>
        <p:grpSpPr>
          <a:xfrm>
            <a:off x="769024" y="1471305"/>
            <a:ext cx="10653945" cy="815381"/>
            <a:chOff x="999350" y="1578250"/>
            <a:chExt cx="9745650" cy="668400"/>
          </a:xfrm>
        </p:grpSpPr>
        <p:sp>
          <p:nvSpPr>
            <p:cNvPr id="2829" name="Google Shape;2829;g35ec4a82f64_0_2270" descr="Look Ahead"/>
            <p:cNvSpPr/>
            <p:nvPr/>
          </p:nvSpPr>
          <p:spPr>
            <a:xfrm>
              <a:off x="999350" y="1578250"/>
              <a:ext cx="3382200" cy="668400"/>
            </a:xfrm>
            <a:prstGeom prst="homePlate">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Calibri"/>
                  <a:ea typeface="Calibri"/>
                  <a:cs typeface="Calibri"/>
                  <a:sym typeface="Calibri"/>
                </a:rPr>
                <a:t>Look Ahead</a:t>
              </a:r>
              <a:endParaRPr sz="2900" b="1" i="0" u="none" strike="noStrike" cap="none">
                <a:solidFill>
                  <a:schemeClr val="lt1"/>
                </a:solidFill>
                <a:latin typeface="Calibri"/>
                <a:ea typeface="Calibri"/>
                <a:cs typeface="Calibri"/>
                <a:sym typeface="Calibri"/>
              </a:endParaRPr>
            </a:p>
          </p:txBody>
        </p:sp>
        <p:sp>
          <p:nvSpPr>
            <p:cNvPr id="2830" name="Google Shape;2830;g35ec4a82f64_0_2270" descr="Assess"/>
            <p:cNvSpPr/>
            <p:nvPr/>
          </p:nvSpPr>
          <p:spPr>
            <a:xfrm>
              <a:off x="4181025" y="1578250"/>
              <a:ext cx="3382200" cy="668400"/>
            </a:xfrm>
            <a:prstGeom prst="chevron">
              <a:avLst>
                <a:gd name="adj" fmla="val 50000"/>
              </a:avLst>
            </a:prstGeom>
            <a:solidFill>
              <a:srgbClr val="3D98C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900" b="1" i="0" u="none" strike="noStrike" cap="none">
                  <a:solidFill>
                    <a:schemeClr val="lt1"/>
                  </a:solidFill>
                  <a:latin typeface="Calibri"/>
                  <a:ea typeface="Calibri"/>
                  <a:cs typeface="Calibri"/>
                  <a:sym typeface="Calibri"/>
                </a:rPr>
                <a:t>Assess</a:t>
              </a:r>
              <a:endParaRPr sz="1400" b="0" i="0" u="none" strike="noStrike" cap="none">
                <a:solidFill>
                  <a:srgbClr val="000000"/>
                </a:solidFill>
                <a:latin typeface="Arial"/>
                <a:ea typeface="Arial"/>
                <a:cs typeface="Arial"/>
                <a:sym typeface="Arial"/>
              </a:endParaRPr>
            </a:p>
          </p:txBody>
        </p:sp>
        <p:sp>
          <p:nvSpPr>
            <p:cNvPr id="2831" name="Google Shape;2831;g35ec4a82f64_0_2270" descr="Action"/>
            <p:cNvSpPr/>
            <p:nvPr/>
          </p:nvSpPr>
          <p:spPr>
            <a:xfrm>
              <a:off x="7362800" y="1578250"/>
              <a:ext cx="3382200" cy="66840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900" b="1" i="0" u="none" strike="noStrike" cap="none">
                  <a:solidFill>
                    <a:schemeClr val="lt1"/>
                  </a:solidFill>
                  <a:latin typeface="Calibri"/>
                  <a:ea typeface="Calibri"/>
                  <a:cs typeface="Calibri"/>
                  <a:sym typeface="Calibri"/>
                </a:rPr>
                <a:t>Action</a:t>
              </a:r>
              <a:endParaRPr sz="1400" b="0" i="0" u="none" strike="noStrike" cap="none">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F65F7E42-403F-3ABE-CECF-98B87D53BD09}"/>
              </a:ext>
            </a:extLst>
          </p:cNvPr>
          <p:cNvSpPr txBox="1"/>
          <p:nvPr/>
        </p:nvSpPr>
        <p:spPr>
          <a:xfrm>
            <a:off x="1366344" y="1583729"/>
            <a:ext cx="10056625" cy="2677656"/>
          </a:xfrm>
          <a:prstGeom prst="rect">
            <a:avLst/>
          </a:prstGeom>
          <a:solidFill>
            <a:srgbClr val="FFFF00"/>
          </a:solidFill>
        </p:spPr>
        <p:txBody>
          <a:bodyPr wrap="square" rtlCol="0">
            <a:spAutoFit/>
          </a:bodyPr>
          <a:lstStyle/>
          <a:p>
            <a:pPr lvl="0">
              <a:buSzPts val="1200"/>
            </a:pPr>
            <a:endParaRPr lang="en-US">
              <a:latin typeface="Calibri"/>
              <a:ea typeface="Calibri"/>
              <a:cs typeface="Calibri"/>
              <a:sym typeface="Calibri"/>
            </a:endParaRPr>
          </a:p>
          <a:p>
            <a:pPr lvl="0">
              <a:buSzPts val="1200"/>
            </a:pPr>
            <a:r>
              <a:rPr lang="en-US">
                <a:latin typeface="Calibri"/>
                <a:ea typeface="Calibri"/>
                <a:cs typeface="Calibri"/>
                <a:sym typeface="Calibri"/>
              </a:rPr>
              <a:t>1. </a:t>
            </a:r>
            <a:r>
              <a:rPr lang="en-US">
                <a:solidFill>
                  <a:schemeClr val="dk1"/>
                </a:solidFill>
                <a:latin typeface="Calibri"/>
                <a:ea typeface="Calibri"/>
                <a:cs typeface="Calibri"/>
                <a:sym typeface="Calibri"/>
              </a:rPr>
              <a:t>How does the Just-in-Time (JIT) support framework help guide instructional planning using High-Quality Instructional Materials (HQIM)?</a:t>
            </a:r>
          </a:p>
          <a:p>
            <a:pPr marL="457200" lvl="0">
              <a:buClr>
                <a:schemeClr val="dk1"/>
              </a:buClr>
              <a:buSzPts val="1100"/>
            </a:pPr>
            <a:r>
              <a:rPr lang="en-US">
                <a:solidFill>
                  <a:schemeClr val="dk1"/>
                </a:solidFill>
                <a:latin typeface="Calibri"/>
                <a:ea typeface="Calibri"/>
                <a:cs typeface="Calibri"/>
                <a:sym typeface="Calibri"/>
              </a:rPr>
              <a:t>A. It ensures students only focus on current grade-level standards.</a:t>
            </a:r>
          </a:p>
          <a:p>
            <a:pPr marL="457200" lvl="0">
              <a:buClr>
                <a:schemeClr val="dk1"/>
              </a:buClr>
              <a:buSzPts val="1100"/>
            </a:pPr>
            <a:r>
              <a:rPr lang="en-US">
                <a:solidFill>
                  <a:schemeClr val="dk1"/>
                </a:solidFill>
                <a:latin typeface="Calibri"/>
                <a:ea typeface="Calibri"/>
                <a:cs typeface="Calibri"/>
                <a:sym typeface="Calibri"/>
              </a:rPr>
              <a:t>B. It allows teachers to skip pacing and mapping tools.</a:t>
            </a:r>
          </a:p>
          <a:p>
            <a:pPr marL="457200" lvl="0">
              <a:buClr>
                <a:schemeClr val="dk1"/>
              </a:buClr>
              <a:buSzPts val="1100"/>
            </a:pPr>
            <a:r>
              <a:rPr lang="en-US">
                <a:solidFill>
                  <a:schemeClr val="dk1"/>
                </a:solidFill>
                <a:highlight>
                  <a:srgbClr val="00FF00"/>
                </a:highlight>
                <a:latin typeface="Calibri"/>
                <a:ea typeface="Calibri"/>
                <a:cs typeface="Calibri"/>
                <a:sym typeface="Calibri"/>
              </a:rPr>
              <a:t>C. It helps identify upcoming skills, when they will spiral in, and what students need to succeed.</a:t>
            </a:r>
          </a:p>
          <a:p>
            <a:pPr marL="457200" lvl="0">
              <a:buSzPts val="1200"/>
            </a:pPr>
            <a:r>
              <a:rPr lang="en-US">
                <a:solidFill>
                  <a:schemeClr val="dk1"/>
                </a:solidFill>
                <a:latin typeface="Calibri"/>
                <a:ea typeface="Calibri"/>
                <a:cs typeface="Calibri"/>
                <a:sym typeface="Calibri"/>
              </a:rPr>
              <a:t>D. It encourages assigning all content at once without adjustment.</a:t>
            </a:r>
            <a:endParaRPr lang="en-US">
              <a:latin typeface="Calibri"/>
              <a:ea typeface="Calibri"/>
              <a:cs typeface="Calibri"/>
              <a:sym typeface="Calibri"/>
            </a:endParaRPr>
          </a:p>
          <a:p>
            <a:pPr lvl="0">
              <a:buClr>
                <a:schemeClr val="dk1"/>
              </a:buClr>
              <a:buSzPts val="1100"/>
            </a:pPr>
            <a:r>
              <a:rPr lang="en-US" b="1">
                <a:solidFill>
                  <a:schemeClr val="dk1"/>
                </a:solidFill>
                <a:latin typeface="Calibri"/>
                <a:ea typeface="Calibri"/>
                <a:cs typeface="Calibri"/>
                <a:sym typeface="Calibri"/>
              </a:rPr>
              <a:t>Correct Answer Rationale: The correct answer is C. The JIT framework emphasizes analyzing pacing tools and maps in HQIM to anticipate upcoming skills, determine when those skills will reappear (spiral), and identify what foundational knowledge or supports students need to be successful—making instruction timely and targeted.</a:t>
            </a:r>
          </a:p>
          <a:p>
            <a:pPr lvl="0">
              <a:buClr>
                <a:schemeClr val="dk1"/>
              </a:buClr>
              <a:buSzPts val="1100"/>
            </a:pPr>
            <a:endParaRPr lang="en-US" b="1">
              <a:solidFill>
                <a:schemeClr val="dk1"/>
              </a:solidFill>
              <a:latin typeface="Calibri"/>
              <a:ea typeface="Calibri"/>
              <a:cs typeface="Calibri"/>
              <a:sym typeface="Calibri"/>
            </a:endParaRPr>
          </a:p>
          <a:p>
            <a:pPr lvl="0">
              <a:buClr>
                <a:schemeClr val="dk1"/>
              </a:buClr>
              <a:buSzPts val="1100"/>
            </a:pPr>
            <a:endParaRPr lang="en-US"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rong Foundations Implementation">
  <a:themeElements>
    <a:clrScheme name="TEA">
      <a:dk1>
        <a:srgbClr val="000000"/>
      </a:dk1>
      <a:lt1>
        <a:srgbClr val="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6a74088-4873-4402-8f71-34eeefe7d954}" enabled="0" method="" siteId="{f6a74088-4873-4402-8f71-34eeefe7d954}" removed="1"/>
</clbl:labelList>
</file>

<file path=docProps/app.xml><?xml version="1.0" encoding="utf-8"?>
<Properties xmlns="http://schemas.openxmlformats.org/officeDocument/2006/extended-properties" xmlns:vt="http://schemas.openxmlformats.org/officeDocument/2006/docPropsVTypes">
  <TotalTime>136</TotalTime>
  <Words>6503</Words>
  <Application>Microsoft Office PowerPoint</Application>
  <PresentationFormat>Widescreen</PresentationFormat>
  <Paragraphs>427</Paragraphs>
  <Slides>25</Slides>
  <Notes>25</Notes>
  <HiddenSlides>3</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Arial</vt:lpstr>
      <vt:lpstr>Calibri</vt:lpstr>
      <vt:lpstr>Noto Sans Symbols</vt:lpstr>
      <vt:lpstr>Trebuchet MS</vt:lpstr>
      <vt:lpstr>Strong Foundations Implementation</vt:lpstr>
      <vt:lpstr>Strong Foundations Implementation</vt:lpstr>
      <vt:lpstr>Strong Foundations Implementation</vt:lpstr>
      <vt:lpstr>Strong Foundations Implementation</vt:lpstr>
      <vt:lpstr>Strong Foundations Implementation</vt:lpstr>
      <vt:lpstr>Bluebonnet Learning Secondary Math: Coach Connecting Lesson Internalization and Student Work Analysis   Fernando Rosa frosa@esc1.net</vt:lpstr>
      <vt:lpstr>Opening</vt:lpstr>
      <vt:lpstr>Norms for our Session</vt:lpstr>
      <vt:lpstr>Coach Session Objectives</vt:lpstr>
      <vt:lpstr>Connecting to the Coach Competencies​</vt:lpstr>
      <vt:lpstr>Agenda - Supporting the Student Work Analysis Protocol </vt:lpstr>
      <vt:lpstr>Reconnecting with the Protocols </vt:lpstr>
      <vt:lpstr>Lesson Internalization and Student Data Connections </vt:lpstr>
      <vt:lpstr>Just-in-Time (JIT) Supports as a Framework </vt:lpstr>
      <vt:lpstr>Accelerating Learning vs Remediating Learning</vt:lpstr>
      <vt:lpstr>Just-in-Time Supports In Bluebonnet Learning Secondary Math</vt:lpstr>
      <vt:lpstr>Lesson Adjustment Guidelines</vt:lpstr>
      <vt:lpstr>Asset-Based Approach Examples</vt:lpstr>
      <vt:lpstr>Agenda - Adjusting Lessons Based on Student Work Analysis</vt:lpstr>
      <vt:lpstr>Anchor in a Lesson</vt:lpstr>
      <vt:lpstr>Lesson Adjustment Scenario 1</vt:lpstr>
      <vt:lpstr>Scenario #1 Reflections </vt:lpstr>
      <vt:lpstr>Lesson Adjustment Scenario 2</vt:lpstr>
      <vt:lpstr>Scenario #2 Reflections </vt:lpstr>
      <vt:lpstr>Agenda - Closing</vt:lpstr>
      <vt:lpstr>Synthesize Your Learning</vt:lpstr>
      <vt:lpstr>Next Steps </vt:lpstr>
      <vt:lpstr>Exit Ticket</vt:lpstr>
      <vt:lpstr>Exit Ticket Part 1</vt:lpstr>
      <vt:lpstr>Exit Ticket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Fernando Rosa</cp:lastModifiedBy>
  <cp:revision>2</cp:revision>
  <dcterms:created xsi:type="dcterms:W3CDTF">2022-07-12T22:35:29Z</dcterms:created>
  <dcterms:modified xsi:type="dcterms:W3CDTF">2025-07-21T18:07:09Z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0x0101008FCD011616DE6849AE43CBDBBD66949C</vt:lpwstr>
  </property>
  <property fmtid="{D5CDD505-2E9C-101B-9397-08002B2CF9AE}" pid="3" name="MediaServiceImageTags">
    <vt:lpwstr/>
  </property>
  <property fmtid="{D5CDD505-2E9C-101B-9397-08002B2CF9AE}" pid="4" name="CompletedSMARTSHEETRegistrationUploadCorrectly?">
    <vt:bool>true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